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9" r:id="rId5"/>
    <p:sldMasterId id="2147483678" r:id="rId6"/>
  </p:sldMasterIdLst>
  <p:notesMasterIdLst>
    <p:notesMasterId r:id="rId30"/>
  </p:notesMasterIdLst>
  <p:sldIdLst>
    <p:sldId id="266" r:id="rId7"/>
    <p:sldId id="418" r:id="rId8"/>
    <p:sldId id="412" r:id="rId9"/>
    <p:sldId id="413" r:id="rId10"/>
    <p:sldId id="408" r:id="rId11"/>
    <p:sldId id="403" r:id="rId12"/>
    <p:sldId id="407" r:id="rId13"/>
    <p:sldId id="398" r:id="rId14"/>
    <p:sldId id="396" r:id="rId15"/>
    <p:sldId id="414" r:id="rId16"/>
    <p:sldId id="415" r:id="rId17"/>
    <p:sldId id="411" r:id="rId18"/>
    <p:sldId id="410" r:id="rId19"/>
    <p:sldId id="405" r:id="rId20"/>
    <p:sldId id="417" r:id="rId21"/>
    <p:sldId id="416" r:id="rId22"/>
    <p:sldId id="419" r:id="rId23"/>
    <p:sldId id="409" r:id="rId24"/>
    <p:sldId id="399" r:id="rId25"/>
    <p:sldId id="400" r:id="rId26"/>
    <p:sldId id="401" r:id="rId27"/>
    <p:sldId id="404" r:id="rId28"/>
    <p:sldId id="40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A740CC-FFAA-BC21-BE0B-E0BE3295C3B2}" name="Rotsos, Charalampos" initials="RC" userId="S::rotsos@lancaster.ac.uk::afac623e-8dd5-434e-881d-c55d98ac6f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F"/>
    <a:srgbClr val="1E224A"/>
    <a:srgbClr val="30B4AC"/>
    <a:srgbClr val="EE7462"/>
    <a:srgbClr val="0070AB"/>
    <a:srgbClr val="B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1BEBFF-4A49-4A89-B132-E3F17F518B82}" v="3" dt="2024-11-09T10:14:13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King" userId="d67d4e4b1d981c1e" providerId="LiveId" clId="{C31BEBFF-4A49-4A89-B132-E3F17F518B82}"/>
    <pc:docChg chg="undo custSel modSld">
      <pc:chgData name="Daniel King" userId="d67d4e4b1d981c1e" providerId="LiveId" clId="{C31BEBFF-4A49-4A89-B132-E3F17F518B82}" dt="2024-11-09T10:18:34.437" v="109" actId="1036"/>
      <pc:docMkLst>
        <pc:docMk/>
      </pc:docMkLst>
      <pc:sldChg chg="modSp mod">
        <pc:chgData name="Daniel King" userId="d67d4e4b1d981c1e" providerId="LiveId" clId="{C31BEBFF-4A49-4A89-B132-E3F17F518B82}" dt="2024-11-09T10:16:25.977" v="104" actId="20577"/>
        <pc:sldMkLst>
          <pc:docMk/>
          <pc:sldMk cId="1232527514" sldId="266"/>
        </pc:sldMkLst>
        <pc:spChg chg="mod">
          <ac:chgData name="Daniel King" userId="d67d4e4b1d981c1e" providerId="LiveId" clId="{C31BEBFF-4A49-4A89-B132-E3F17F518B82}" dt="2024-11-09T10:16:25.977" v="104" actId="20577"/>
          <ac:spMkLst>
            <pc:docMk/>
            <pc:sldMk cId="1232527514" sldId="266"/>
            <ac:spMk id="4" creationId="{9379F882-41C5-23B6-EA72-8EDD0E4E62D4}"/>
          </ac:spMkLst>
        </pc:spChg>
        <pc:spChg chg="mod">
          <ac:chgData name="Daniel King" userId="d67d4e4b1d981c1e" providerId="LiveId" clId="{C31BEBFF-4A49-4A89-B132-E3F17F518B82}" dt="2024-11-09T10:15:15.142" v="66" actId="1076"/>
          <ac:spMkLst>
            <pc:docMk/>
            <pc:sldMk cId="1232527514" sldId="266"/>
            <ac:spMk id="9" creationId="{C10FCF4B-4152-B914-F65D-BDDA8CCB2026}"/>
          </ac:spMkLst>
        </pc:spChg>
      </pc:sldChg>
      <pc:sldChg chg="modSp mod">
        <pc:chgData name="Daniel King" userId="d67d4e4b1d981c1e" providerId="LiveId" clId="{C31BEBFF-4A49-4A89-B132-E3F17F518B82}" dt="2024-11-09T10:18:34.437" v="109" actId="1036"/>
        <pc:sldMkLst>
          <pc:docMk/>
          <pc:sldMk cId="978906580" sldId="396"/>
        </pc:sldMkLst>
        <pc:spChg chg="mod">
          <ac:chgData name="Daniel King" userId="d67d4e4b1d981c1e" providerId="LiveId" clId="{C31BEBFF-4A49-4A89-B132-E3F17F518B82}" dt="2024-11-09T10:18:34.437" v="109" actId="1036"/>
          <ac:spMkLst>
            <pc:docMk/>
            <pc:sldMk cId="978906580" sldId="396"/>
            <ac:spMk id="4" creationId="{586DD405-1F56-B423-A1E0-B51C557B72D7}"/>
          </ac:spMkLst>
        </pc:spChg>
        <pc:spChg chg="mod">
          <ac:chgData name="Daniel King" userId="d67d4e4b1d981c1e" providerId="LiveId" clId="{C31BEBFF-4A49-4A89-B132-E3F17F518B82}" dt="2024-11-09T10:18:32.733" v="108" actId="1036"/>
          <ac:spMkLst>
            <pc:docMk/>
            <pc:sldMk cId="978906580" sldId="396"/>
            <ac:spMk id="12" creationId="{5E59E297-F1BA-C5F3-5CD4-213B6CCA768A}"/>
          </ac:spMkLst>
        </pc:spChg>
      </pc:sldChg>
      <pc:sldChg chg="modSp mod">
        <pc:chgData name="Daniel King" userId="d67d4e4b1d981c1e" providerId="LiveId" clId="{C31BEBFF-4A49-4A89-B132-E3F17F518B82}" dt="2024-11-09T10:18:15.166" v="107" actId="1076"/>
        <pc:sldMkLst>
          <pc:docMk/>
          <pc:sldMk cId="487543475" sldId="398"/>
        </pc:sldMkLst>
        <pc:spChg chg="mod">
          <ac:chgData name="Daniel King" userId="d67d4e4b1d981c1e" providerId="LiveId" clId="{C31BEBFF-4A49-4A89-B132-E3F17F518B82}" dt="2024-11-09T10:18:15.166" v="107" actId="1076"/>
          <ac:spMkLst>
            <pc:docMk/>
            <pc:sldMk cId="487543475" sldId="398"/>
            <ac:spMk id="6" creationId="{BD88669D-021A-3D43-9570-986D4033AAB1}"/>
          </ac:spMkLst>
        </pc:spChg>
      </pc:sldChg>
      <pc:sldChg chg="modSp mod">
        <pc:chgData name="Daniel King" userId="d67d4e4b1d981c1e" providerId="LiveId" clId="{C31BEBFF-4A49-4A89-B132-E3F17F518B82}" dt="2024-11-09T10:18:03.676" v="106" actId="1076"/>
        <pc:sldMkLst>
          <pc:docMk/>
          <pc:sldMk cId="2387508214" sldId="403"/>
        </pc:sldMkLst>
        <pc:spChg chg="mod">
          <ac:chgData name="Daniel King" userId="d67d4e4b1d981c1e" providerId="LiveId" clId="{C31BEBFF-4A49-4A89-B132-E3F17F518B82}" dt="2024-11-09T10:18:03.676" v="106" actId="1076"/>
          <ac:spMkLst>
            <pc:docMk/>
            <pc:sldMk cId="2387508214" sldId="403"/>
            <ac:spMk id="6" creationId="{14801340-AC09-DAB3-AFFE-AD31AC6F3329}"/>
          </ac:spMkLst>
        </pc:spChg>
      </pc:sldChg>
      <pc:sldChg chg="modSp mod">
        <pc:chgData name="Daniel King" userId="d67d4e4b1d981c1e" providerId="LiveId" clId="{C31BEBFF-4A49-4A89-B132-E3F17F518B82}" dt="2024-11-09T10:17:24.407" v="105" actId="1076"/>
        <pc:sldMkLst>
          <pc:docMk/>
          <pc:sldMk cId="3032171137" sldId="416"/>
        </pc:sldMkLst>
        <pc:spChg chg="mod">
          <ac:chgData name="Daniel King" userId="d67d4e4b1d981c1e" providerId="LiveId" clId="{C31BEBFF-4A49-4A89-B132-E3F17F518B82}" dt="2024-11-09T10:17:24.407" v="105" actId="1076"/>
          <ac:spMkLst>
            <pc:docMk/>
            <pc:sldMk cId="3032171137" sldId="416"/>
            <ac:spMk id="5" creationId="{E1D3B1AA-B66C-6C7E-F2BC-C999B6F935F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EC5B6-6754-964D-BED9-8789AC98D5BD}" type="doc">
      <dgm:prSet loTypeId="urn:microsoft.com/office/officeart/2005/8/layout/orgChart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9D0565F0-5A72-2342-A0E5-23157EE7291D}">
      <dgm:prSet/>
      <dgm:spPr/>
      <dgm:t>
        <a:bodyPr/>
        <a:lstStyle/>
        <a:p>
          <a:r>
            <a:rPr lang="en-GB" dirty="0"/>
            <a:t>Testing</a:t>
          </a:r>
        </a:p>
      </dgm:t>
    </dgm:pt>
    <dgm:pt modelId="{E9E94F24-DE04-5E4C-8480-BC911981E7A8}" type="parTrans" cxnId="{E4D81D95-672E-AC47-B0FF-9B1404297FFC}">
      <dgm:prSet/>
      <dgm:spPr/>
      <dgm:t>
        <a:bodyPr/>
        <a:lstStyle/>
        <a:p>
          <a:endParaRPr lang="en-GB"/>
        </a:p>
      </dgm:t>
    </dgm:pt>
    <dgm:pt modelId="{8EE8FE22-FBE2-8344-A2B0-EAC23EB944CA}" type="sibTrans" cxnId="{E4D81D95-672E-AC47-B0FF-9B1404297FFC}">
      <dgm:prSet/>
      <dgm:spPr/>
      <dgm:t>
        <a:bodyPr/>
        <a:lstStyle/>
        <a:p>
          <a:endParaRPr lang="en-GB"/>
        </a:p>
      </dgm:t>
    </dgm:pt>
    <dgm:pt modelId="{1F596852-5CF8-3A48-80BB-C5E7EBA05BE9}">
      <dgm:prSet/>
      <dgm:spPr/>
      <dgm:t>
        <a:bodyPr/>
        <a:lstStyle/>
        <a:p>
          <a:r>
            <a:rPr lang="en-GB" dirty="0"/>
            <a:t>Non-functional</a:t>
          </a:r>
        </a:p>
      </dgm:t>
    </dgm:pt>
    <dgm:pt modelId="{73A19DE7-6D78-5C4E-88AF-3B58FF90E0E6}" type="parTrans" cxnId="{AF4FC8A7-3836-8549-9208-4A9FE9D46DC9}">
      <dgm:prSet/>
      <dgm:spPr/>
      <dgm:t>
        <a:bodyPr/>
        <a:lstStyle/>
        <a:p>
          <a:endParaRPr lang="en-GB"/>
        </a:p>
      </dgm:t>
    </dgm:pt>
    <dgm:pt modelId="{5097D1CC-21B5-B94C-8E68-F9658E64AA2E}" type="sibTrans" cxnId="{AF4FC8A7-3836-8549-9208-4A9FE9D46DC9}">
      <dgm:prSet/>
      <dgm:spPr/>
      <dgm:t>
        <a:bodyPr/>
        <a:lstStyle/>
        <a:p>
          <a:endParaRPr lang="en-GB"/>
        </a:p>
      </dgm:t>
    </dgm:pt>
    <dgm:pt modelId="{887FA339-90FA-CB4E-87D0-5B22E96A4C78}">
      <dgm:prSet/>
      <dgm:spPr/>
      <dgm:t>
        <a:bodyPr/>
        <a:lstStyle/>
        <a:p>
          <a:r>
            <a:rPr lang="en-GB" dirty="0"/>
            <a:t>Unit</a:t>
          </a:r>
        </a:p>
      </dgm:t>
    </dgm:pt>
    <dgm:pt modelId="{FA0C26FE-531C-544E-8CC5-D7F0253D38CE}" type="parTrans" cxnId="{81886288-594C-1142-9453-1B86439FED25}">
      <dgm:prSet/>
      <dgm:spPr/>
      <dgm:t>
        <a:bodyPr/>
        <a:lstStyle/>
        <a:p>
          <a:endParaRPr lang="en-GB"/>
        </a:p>
      </dgm:t>
    </dgm:pt>
    <dgm:pt modelId="{5E40DB07-C585-FC40-B220-5ABE261F4791}" type="sibTrans" cxnId="{81886288-594C-1142-9453-1B86439FED25}">
      <dgm:prSet/>
      <dgm:spPr/>
      <dgm:t>
        <a:bodyPr/>
        <a:lstStyle/>
        <a:p>
          <a:endParaRPr lang="en-GB"/>
        </a:p>
      </dgm:t>
    </dgm:pt>
    <dgm:pt modelId="{C6C171D0-CDC6-7B41-B119-2821E19DD068}">
      <dgm:prSet/>
      <dgm:spPr/>
      <dgm:t>
        <a:bodyPr/>
        <a:lstStyle/>
        <a:p>
          <a:r>
            <a:rPr lang="en-GB" dirty="0"/>
            <a:t>Integration</a:t>
          </a:r>
        </a:p>
      </dgm:t>
    </dgm:pt>
    <dgm:pt modelId="{AE5CF423-002A-A740-A1F4-EE095EF0B432}" type="parTrans" cxnId="{3822814E-FC43-494B-813C-5E193CBE16BC}">
      <dgm:prSet/>
      <dgm:spPr/>
      <dgm:t>
        <a:bodyPr/>
        <a:lstStyle/>
        <a:p>
          <a:endParaRPr lang="en-GB"/>
        </a:p>
      </dgm:t>
    </dgm:pt>
    <dgm:pt modelId="{81206E28-E8C7-1647-8F73-7C5121242F78}" type="sibTrans" cxnId="{3822814E-FC43-494B-813C-5E193CBE16BC}">
      <dgm:prSet/>
      <dgm:spPr/>
      <dgm:t>
        <a:bodyPr/>
        <a:lstStyle/>
        <a:p>
          <a:endParaRPr lang="en-GB"/>
        </a:p>
      </dgm:t>
    </dgm:pt>
    <dgm:pt modelId="{297E6285-4437-F841-BEBD-0BCABFCE300A}">
      <dgm:prSet/>
      <dgm:spPr/>
      <dgm:t>
        <a:bodyPr/>
        <a:lstStyle/>
        <a:p>
          <a:r>
            <a:rPr lang="en-GB" dirty="0"/>
            <a:t>Interface</a:t>
          </a:r>
        </a:p>
      </dgm:t>
    </dgm:pt>
    <dgm:pt modelId="{30D5E2A2-F559-604A-AFE4-BC9106F49B0C}" type="parTrans" cxnId="{7DC68E21-7F55-A248-8255-079881D8F4EB}">
      <dgm:prSet/>
      <dgm:spPr/>
      <dgm:t>
        <a:bodyPr/>
        <a:lstStyle/>
        <a:p>
          <a:endParaRPr lang="en-GB"/>
        </a:p>
      </dgm:t>
    </dgm:pt>
    <dgm:pt modelId="{9B6256E8-E456-2B4F-9584-CB3A282B25E8}" type="sibTrans" cxnId="{7DC68E21-7F55-A248-8255-079881D8F4EB}">
      <dgm:prSet/>
      <dgm:spPr/>
      <dgm:t>
        <a:bodyPr/>
        <a:lstStyle/>
        <a:p>
          <a:endParaRPr lang="en-GB"/>
        </a:p>
      </dgm:t>
    </dgm:pt>
    <dgm:pt modelId="{AE199DA1-8BDA-D845-9015-358EC551D0AC}">
      <dgm:prSet/>
      <dgm:spPr/>
      <dgm:t>
        <a:bodyPr/>
        <a:lstStyle/>
        <a:p>
          <a:r>
            <a:rPr lang="en-GB" dirty="0"/>
            <a:t>System</a:t>
          </a:r>
        </a:p>
      </dgm:t>
    </dgm:pt>
    <dgm:pt modelId="{ADC6FF06-5C02-5047-8B92-470B0AB43347}" type="parTrans" cxnId="{90B1299C-04A0-1040-AA4D-F6F4B6E29DA0}">
      <dgm:prSet/>
      <dgm:spPr/>
      <dgm:t>
        <a:bodyPr/>
        <a:lstStyle/>
        <a:p>
          <a:endParaRPr lang="en-GB"/>
        </a:p>
      </dgm:t>
    </dgm:pt>
    <dgm:pt modelId="{04ACD1F6-8EEC-C440-A684-DBBBF89BDDD4}" type="sibTrans" cxnId="{90B1299C-04A0-1040-AA4D-F6F4B6E29DA0}">
      <dgm:prSet/>
      <dgm:spPr/>
      <dgm:t>
        <a:bodyPr/>
        <a:lstStyle/>
        <a:p>
          <a:endParaRPr lang="en-GB"/>
        </a:p>
      </dgm:t>
    </dgm:pt>
    <dgm:pt modelId="{F580D16F-AE77-0845-B800-AF2D3581B29B}">
      <dgm:prSet/>
      <dgm:spPr/>
      <dgm:t>
        <a:bodyPr/>
        <a:lstStyle/>
        <a:p>
          <a:r>
            <a:rPr lang="en-GB" dirty="0"/>
            <a:t>Regression </a:t>
          </a:r>
        </a:p>
      </dgm:t>
    </dgm:pt>
    <dgm:pt modelId="{FBF7285F-2F80-CE46-9C41-71DD160E64A2}" type="parTrans" cxnId="{61614D96-974B-F745-8FF5-43210D162D64}">
      <dgm:prSet/>
      <dgm:spPr/>
      <dgm:t>
        <a:bodyPr/>
        <a:lstStyle/>
        <a:p>
          <a:endParaRPr lang="en-GB"/>
        </a:p>
      </dgm:t>
    </dgm:pt>
    <dgm:pt modelId="{AE58FD09-82E0-0147-A5FA-64DBDB3173FB}" type="sibTrans" cxnId="{61614D96-974B-F745-8FF5-43210D162D64}">
      <dgm:prSet/>
      <dgm:spPr/>
      <dgm:t>
        <a:bodyPr/>
        <a:lstStyle/>
        <a:p>
          <a:endParaRPr lang="en-GB"/>
        </a:p>
      </dgm:t>
    </dgm:pt>
    <dgm:pt modelId="{4BD70D5A-7D0B-AF46-AFF3-3F37B705B3A8}">
      <dgm:prSet/>
      <dgm:spPr/>
      <dgm:t>
        <a:bodyPr/>
        <a:lstStyle/>
        <a:p>
          <a:r>
            <a:rPr lang="en-GB" dirty="0"/>
            <a:t>User-Acceptance</a:t>
          </a:r>
        </a:p>
      </dgm:t>
    </dgm:pt>
    <dgm:pt modelId="{187114A6-CE66-AE40-AAAA-FD48DEA96943}" type="parTrans" cxnId="{35B47610-06AB-7040-A268-FE5FE5193B56}">
      <dgm:prSet/>
      <dgm:spPr/>
      <dgm:t>
        <a:bodyPr/>
        <a:lstStyle/>
        <a:p>
          <a:endParaRPr lang="en-GB"/>
        </a:p>
      </dgm:t>
    </dgm:pt>
    <dgm:pt modelId="{EF8FB056-485A-6F4D-B67E-F721D269303B}" type="sibTrans" cxnId="{35B47610-06AB-7040-A268-FE5FE5193B56}">
      <dgm:prSet/>
      <dgm:spPr/>
      <dgm:t>
        <a:bodyPr/>
        <a:lstStyle/>
        <a:p>
          <a:endParaRPr lang="en-GB"/>
        </a:p>
      </dgm:t>
    </dgm:pt>
    <dgm:pt modelId="{4E6EBD19-FB39-F745-8931-8A6A9D5F1921}">
      <dgm:prSet/>
      <dgm:spPr/>
      <dgm:t>
        <a:bodyPr/>
        <a:lstStyle/>
        <a:p>
          <a:r>
            <a:rPr lang="en-GB" dirty="0"/>
            <a:t>Installation</a:t>
          </a:r>
        </a:p>
      </dgm:t>
    </dgm:pt>
    <dgm:pt modelId="{692BA199-F0AD-154C-BC87-80FFA31BBCDC}" type="parTrans" cxnId="{DDF2F193-E1CE-2C48-8708-9306A51650BD}">
      <dgm:prSet/>
      <dgm:spPr/>
      <dgm:t>
        <a:bodyPr/>
        <a:lstStyle/>
        <a:p>
          <a:endParaRPr lang="en-GB"/>
        </a:p>
      </dgm:t>
    </dgm:pt>
    <dgm:pt modelId="{2799C452-4D05-8241-9C31-5C0F556A24CB}" type="sibTrans" cxnId="{DDF2F193-E1CE-2C48-8708-9306A51650BD}">
      <dgm:prSet/>
      <dgm:spPr/>
      <dgm:t>
        <a:bodyPr/>
        <a:lstStyle/>
        <a:p>
          <a:endParaRPr lang="en-GB"/>
        </a:p>
      </dgm:t>
    </dgm:pt>
    <dgm:pt modelId="{FE93D85F-0F65-384B-8800-659D3E1F29EE}">
      <dgm:prSet/>
      <dgm:spPr/>
      <dgm:t>
        <a:bodyPr/>
        <a:lstStyle/>
        <a:p>
          <a:r>
            <a:rPr lang="en-GB" dirty="0"/>
            <a:t>Reliability</a:t>
          </a:r>
        </a:p>
      </dgm:t>
    </dgm:pt>
    <dgm:pt modelId="{6275DADA-8D70-E747-AF02-4B5EB5B8CF66}" type="parTrans" cxnId="{18FCE4F2-9B00-7B40-8690-BED7BE732472}">
      <dgm:prSet/>
      <dgm:spPr/>
      <dgm:t>
        <a:bodyPr/>
        <a:lstStyle/>
        <a:p>
          <a:endParaRPr lang="en-GB"/>
        </a:p>
      </dgm:t>
    </dgm:pt>
    <dgm:pt modelId="{30F97DA6-9F75-FF46-B37F-BC0CF2176B49}" type="sibTrans" cxnId="{18FCE4F2-9B00-7B40-8690-BED7BE732472}">
      <dgm:prSet/>
      <dgm:spPr/>
      <dgm:t>
        <a:bodyPr/>
        <a:lstStyle/>
        <a:p>
          <a:endParaRPr lang="en-GB"/>
        </a:p>
      </dgm:t>
    </dgm:pt>
    <dgm:pt modelId="{D81E37D5-C4C7-8E4C-AF6B-58BD7193E9FD}">
      <dgm:prSet/>
      <dgm:spPr/>
      <dgm:t>
        <a:bodyPr/>
        <a:lstStyle/>
        <a:p>
          <a:r>
            <a:rPr lang="en-GB" dirty="0"/>
            <a:t>Performance</a:t>
          </a:r>
        </a:p>
      </dgm:t>
    </dgm:pt>
    <dgm:pt modelId="{8E2783A6-2898-AB4A-9100-A647F07940AA}" type="parTrans" cxnId="{996E2946-0BF0-9240-B70B-5279D7796889}">
      <dgm:prSet/>
      <dgm:spPr/>
      <dgm:t>
        <a:bodyPr/>
        <a:lstStyle/>
        <a:p>
          <a:endParaRPr lang="en-GB"/>
        </a:p>
      </dgm:t>
    </dgm:pt>
    <dgm:pt modelId="{11C9E0BF-9088-BF4F-9D4F-6D82C6ABDE34}" type="sibTrans" cxnId="{996E2946-0BF0-9240-B70B-5279D7796889}">
      <dgm:prSet/>
      <dgm:spPr/>
      <dgm:t>
        <a:bodyPr/>
        <a:lstStyle/>
        <a:p>
          <a:endParaRPr lang="en-GB"/>
        </a:p>
      </dgm:t>
    </dgm:pt>
    <dgm:pt modelId="{F3B22740-835F-0940-8A8B-DE4528F00607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36D5C416-E3E5-8E4A-87FA-40C7FA58D2C0}" type="parTrans" cxnId="{F28225B9-5424-9943-9349-D8C9DB51BBE3}">
      <dgm:prSet/>
      <dgm:spPr/>
      <dgm:t>
        <a:bodyPr/>
        <a:lstStyle/>
        <a:p>
          <a:endParaRPr lang="en-GB"/>
        </a:p>
      </dgm:t>
    </dgm:pt>
    <dgm:pt modelId="{4BB6AD18-AD7E-6F46-9DB9-8C2339FF8E35}" type="sibTrans" cxnId="{F28225B9-5424-9943-9349-D8C9DB51BBE3}">
      <dgm:prSet/>
      <dgm:spPr/>
      <dgm:t>
        <a:bodyPr/>
        <a:lstStyle/>
        <a:p>
          <a:endParaRPr lang="en-GB"/>
        </a:p>
      </dgm:t>
    </dgm:pt>
    <dgm:pt modelId="{CF937FA7-B8E8-B34E-97F4-6BEF4A557148}">
      <dgm:prSet/>
      <dgm:spPr/>
      <dgm:t>
        <a:bodyPr/>
        <a:lstStyle/>
        <a:p>
          <a:r>
            <a:rPr lang="en-GB" dirty="0"/>
            <a:t>Load</a:t>
          </a:r>
        </a:p>
      </dgm:t>
    </dgm:pt>
    <dgm:pt modelId="{601068C9-573B-E54F-B46F-9F251D3027A9}" type="parTrans" cxnId="{F3448D66-21C9-FA4F-A649-87B00708B25D}">
      <dgm:prSet/>
      <dgm:spPr/>
      <dgm:t>
        <a:bodyPr/>
        <a:lstStyle/>
        <a:p>
          <a:endParaRPr lang="en-GB"/>
        </a:p>
      </dgm:t>
    </dgm:pt>
    <dgm:pt modelId="{85F91DE6-81F5-1344-891E-BA27BE943487}" type="sibTrans" cxnId="{F3448D66-21C9-FA4F-A649-87B00708B25D}">
      <dgm:prSet/>
      <dgm:spPr/>
      <dgm:t>
        <a:bodyPr/>
        <a:lstStyle/>
        <a:p>
          <a:endParaRPr lang="en-GB"/>
        </a:p>
      </dgm:t>
    </dgm:pt>
    <dgm:pt modelId="{418982C2-BCC6-664F-AB60-54D47C975E12}">
      <dgm:prSet/>
      <dgm:spPr/>
      <dgm:t>
        <a:bodyPr/>
        <a:lstStyle/>
        <a:p>
          <a:r>
            <a:rPr lang="en-GB" dirty="0"/>
            <a:t>Stress</a:t>
          </a:r>
        </a:p>
      </dgm:t>
    </dgm:pt>
    <dgm:pt modelId="{5A6B7E54-0941-DA4D-8A9D-A93C9E670162}" type="parTrans" cxnId="{E930559F-75E2-4A43-89A8-65495B094C1C}">
      <dgm:prSet/>
      <dgm:spPr/>
      <dgm:t>
        <a:bodyPr/>
        <a:lstStyle/>
        <a:p>
          <a:endParaRPr lang="en-GB"/>
        </a:p>
      </dgm:t>
    </dgm:pt>
    <dgm:pt modelId="{5E080141-6F52-B748-B699-55C3B3CDDADE}" type="sibTrans" cxnId="{E930559F-75E2-4A43-89A8-65495B094C1C}">
      <dgm:prSet/>
      <dgm:spPr/>
      <dgm:t>
        <a:bodyPr/>
        <a:lstStyle/>
        <a:p>
          <a:endParaRPr lang="en-GB"/>
        </a:p>
      </dgm:t>
    </dgm:pt>
    <dgm:pt modelId="{FA5E4CAC-DA36-BD42-B740-E8F4FB71A214}">
      <dgm:prSet/>
      <dgm:spPr/>
      <dgm:t>
        <a:bodyPr/>
        <a:lstStyle/>
        <a:p>
          <a:r>
            <a:rPr lang="en-GB" dirty="0"/>
            <a:t>Scalability</a:t>
          </a:r>
        </a:p>
      </dgm:t>
    </dgm:pt>
    <dgm:pt modelId="{A4C898BB-0C76-C14C-AF18-82ACAC752D15}" type="parTrans" cxnId="{3B85F42F-15C8-664C-BAD4-2EEB7B9702CE}">
      <dgm:prSet/>
      <dgm:spPr/>
      <dgm:t>
        <a:bodyPr/>
        <a:lstStyle/>
        <a:p>
          <a:endParaRPr lang="en-GB"/>
        </a:p>
      </dgm:t>
    </dgm:pt>
    <dgm:pt modelId="{C462B227-68DB-4744-9053-929FEE2C657C}" type="sibTrans" cxnId="{3B85F42F-15C8-664C-BAD4-2EEB7B9702CE}">
      <dgm:prSet/>
      <dgm:spPr/>
      <dgm:t>
        <a:bodyPr/>
        <a:lstStyle/>
        <a:p>
          <a:endParaRPr lang="en-GB"/>
        </a:p>
      </dgm:t>
    </dgm:pt>
    <dgm:pt modelId="{5274659B-B42A-384F-9EAC-6B3D0035B434}">
      <dgm:prSet/>
      <dgm:spPr/>
      <dgm:t>
        <a:bodyPr/>
        <a:lstStyle/>
        <a:p>
          <a:r>
            <a:rPr lang="en-GB" dirty="0"/>
            <a:t>Volume</a:t>
          </a:r>
        </a:p>
      </dgm:t>
    </dgm:pt>
    <dgm:pt modelId="{78B27FA5-5A04-DF42-87E5-BDB2D14FA3DC}" type="parTrans" cxnId="{C566BE1C-790A-414D-A429-1192A7E3D452}">
      <dgm:prSet/>
      <dgm:spPr/>
      <dgm:t>
        <a:bodyPr/>
        <a:lstStyle/>
        <a:p>
          <a:endParaRPr lang="en-GB"/>
        </a:p>
      </dgm:t>
    </dgm:pt>
    <dgm:pt modelId="{874910F6-A75F-E042-80A2-C1F33286BC12}" type="sibTrans" cxnId="{C566BE1C-790A-414D-A429-1192A7E3D452}">
      <dgm:prSet/>
      <dgm:spPr/>
      <dgm:t>
        <a:bodyPr/>
        <a:lstStyle/>
        <a:p>
          <a:endParaRPr lang="en-GB"/>
        </a:p>
      </dgm:t>
    </dgm:pt>
    <dgm:pt modelId="{CB55D446-6F30-0445-BD50-2B02D387D4EC}">
      <dgm:prSet/>
      <dgm:spPr/>
      <dgm:t>
        <a:bodyPr/>
        <a:lstStyle/>
        <a:p>
          <a:r>
            <a:rPr lang="en-GB" dirty="0"/>
            <a:t>Functional</a:t>
          </a:r>
        </a:p>
      </dgm:t>
    </dgm:pt>
    <dgm:pt modelId="{B0274CDB-5C69-9E43-B488-8BCF4AC6A88D}" type="parTrans" cxnId="{76CCF822-1AEE-0549-A48A-323292779E90}">
      <dgm:prSet/>
      <dgm:spPr/>
      <dgm:t>
        <a:bodyPr/>
        <a:lstStyle/>
        <a:p>
          <a:endParaRPr lang="en-GB"/>
        </a:p>
      </dgm:t>
    </dgm:pt>
    <dgm:pt modelId="{50A880BC-080E-C248-ADD5-00392F8ED2BC}" type="sibTrans" cxnId="{76CCF822-1AEE-0549-A48A-323292779E90}">
      <dgm:prSet/>
      <dgm:spPr/>
      <dgm:t>
        <a:bodyPr/>
        <a:lstStyle/>
        <a:p>
          <a:endParaRPr lang="en-GB"/>
        </a:p>
      </dgm:t>
    </dgm:pt>
    <dgm:pt modelId="{C94B6FA3-7DD8-E444-A06C-D7D8B3B16326}" type="pres">
      <dgm:prSet presAssocID="{FAAEC5B6-6754-964D-BED9-8789AC98D5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8C2725-5161-A846-8FDB-6E37B2BED187}" type="pres">
      <dgm:prSet presAssocID="{9D0565F0-5A72-2342-A0E5-23157EE7291D}" presName="hierRoot1" presStyleCnt="0">
        <dgm:presLayoutVars>
          <dgm:hierBranch val="init"/>
        </dgm:presLayoutVars>
      </dgm:prSet>
      <dgm:spPr/>
    </dgm:pt>
    <dgm:pt modelId="{C21EF2FE-0E28-AA46-AAB4-89AFDE9B81B4}" type="pres">
      <dgm:prSet presAssocID="{9D0565F0-5A72-2342-A0E5-23157EE7291D}" presName="rootComposite1" presStyleCnt="0"/>
      <dgm:spPr/>
    </dgm:pt>
    <dgm:pt modelId="{3498950C-A290-B946-AE2C-398390136E55}" type="pres">
      <dgm:prSet presAssocID="{9D0565F0-5A72-2342-A0E5-23157EE7291D}" presName="rootText1" presStyleLbl="node0" presStyleIdx="0" presStyleCnt="1">
        <dgm:presLayoutVars>
          <dgm:chPref val="3"/>
        </dgm:presLayoutVars>
      </dgm:prSet>
      <dgm:spPr/>
    </dgm:pt>
    <dgm:pt modelId="{57B73141-FA1B-C94C-8D37-C578C06765CE}" type="pres">
      <dgm:prSet presAssocID="{9D0565F0-5A72-2342-A0E5-23157EE7291D}" presName="rootConnector1" presStyleLbl="node1" presStyleIdx="0" presStyleCnt="0"/>
      <dgm:spPr/>
    </dgm:pt>
    <dgm:pt modelId="{6A674488-1655-0D4A-B9E4-57FA0F15CF39}" type="pres">
      <dgm:prSet presAssocID="{9D0565F0-5A72-2342-A0E5-23157EE7291D}" presName="hierChild2" presStyleCnt="0"/>
      <dgm:spPr/>
    </dgm:pt>
    <dgm:pt modelId="{E46E19EB-FE88-8A47-8E19-E49F8F28E404}" type="pres">
      <dgm:prSet presAssocID="{B0274CDB-5C69-9E43-B488-8BCF4AC6A88D}" presName="Name37" presStyleLbl="parChTrans1D2" presStyleIdx="0" presStyleCnt="2"/>
      <dgm:spPr/>
    </dgm:pt>
    <dgm:pt modelId="{FB0A5E30-9A47-E544-A61A-51DB8C5B46C1}" type="pres">
      <dgm:prSet presAssocID="{CB55D446-6F30-0445-BD50-2B02D387D4EC}" presName="hierRoot2" presStyleCnt="0">
        <dgm:presLayoutVars>
          <dgm:hierBranch val="init"/>
        </dgm:presLayoutVars>
      </dgm:prSet>
      <dgm:spPr/>
    </dgm:pt>
    <dgm:pt modelId="{128DBE93-C810-5B43-B118-73AE328F625D}" type="pres">
      <dgm:prSet presAssocID="{CB55D446-6F30-0445-BD50-2B02D387D4EC}" presName="rootComposite" presStyleCnt="0"/>
      <dgm:spPr/>
    </dgm:pt>
    <dgm:pt modelId="{51D1DD57-9C40-1E47-B585-A4AFB5566FF6}" type="pres">
      <dgm:prSet presAssocID="{CB55D446-6F30-0445-BD50-2B02D387D4EC}" presName="rootText" presStyleLbl="node2" presStyleIdx="0" presStyleCnt="2" custLinFactNeighborX="89968" custLinFactNeighborY="21264">
        <dgm:presLayoutVars>
          <dgm:chPref val="3"/>
        </dgm:presLayoutVars>
      </dgm:prSet>
      <dgm:spPr/>
    </dgm:pt>
    <dgm:pt modelId="{252C7506-7750-3D4A-890C-37A9F19C2151}" type="pres">
      <dgm:prSet presAssocID="{CB55D446-6F30-0445-BD50-2B02D387D4EC}" presName="rootConnector" presStyleLbl="node2" presStyleIdx="0" presStyleCnt="2"/>
      <dgm:spPr/>
    </dgm:pt>
    <dgm:pt modelId="{C29C4028-BF4A-1F48-970F-69AD686FCA95}" type="pres">
      <dgm:prSet presAssocID="{CB55D446-6F30-0445-BD50-2B02D387D4EC}" presName="hierChild4" presStyleCnt="0"/>
      <dgm:spPr/>
    </dgm:pt>
    <dgm:pt modelId="{98AB3DD5-9730-E642-92AB-F72A899841DF}" type="pres">
      <dgm:prSet presAssocID="{FA0C26FE-531C-544E-8CC5-D7F0253D38CE}" presName="Name37" presStyleLbl="parChTrans1D3" presStyleIdx="0" presStyleCnt="10"/>
      <dgm:spPr/>
    </dgm:pt>
    <dgm:pt modelId="{FAAA98D7-35EB-4145-A0FC-7733D35517E0}" type="pres">
      <dgm:prSet presAssocID="{887FA339-90FA-CB4E-87D0-5B22E96A4C78}" presName="hierRoot2" presStyleCnt="0">
        <dgm:presLayoutVars>
          <dgm:hierBranch val="init"/>
        </dgm:presLayoutVars>
      </dgm:prSet>
      <dgm:spPr/>
    </dgm:pt>
    <dgm:pt modelId="{E06DD470-52D4-7B4B-A85F-26C6269A3A27}" type="pres">
      <dgm:prSet presAssocID="{887FA339-90FA-CB4E-87D0-5B22E96A4C78}" presName="rootComposite" presStyleCnt="0"/>
      <dgm:spPr/>
    </dgm:pt>
    <dgm:pt modelId="{E77791A3-4D94-4449-96C2-CB3835335B35}" type="pres">
      <dgm:prSet presAssocID="{887FA339-90FA-CB4E-87D0-5B22E96A4C78}" presName="rootText" presStyleLbl="node3" presStyleIdx="0" presStyleCnt="10" custLinFactX="-100000" custLinFactY="-186745" custLinFactNeighborX="-140794" custLinFactNeighborY="-200000">
        <dgm:presLayoutVars>
          <dgm:chPref val="3"/>
        </dgm:presLayoutVars>
      </dgm:prSet>
      <dgm:spPr/>
    </dgm:pt>
    <dgm:pt modelId="{D5B3F150-D884-FB4B-9930-A4B8FF3DA3C7}" type="pres">
      <dgm:prSet presAssocID="{887FA339-90FA-CB4E-87D0-5B22E96A4C78}" presName="rootConnector" presStyleLbl="node3" presStyleIdx="0" presStyleCnt="10"/>
      <dgm:spPr/>
    </dgm:pt>
    <dgm:pt modelId="{A6C9DD48-D46F-7048-A2BB-8319E83AC933}" type="pres">
      <dgm:prSet presAssocID="{887FA339-90FA-CB4E-87D0-5B22E96A4C78}" presName="hierChild4" presStyleCnt="0"/>
      <dgm:spPr/>
    </dgm:pt>
    <dgm:pt modelId="{B03E5B4E-FB14-6A45-84AF-58C1FD2007A1}" type="pres">
      <dgm:prSet presAssocID="{887FA339-90FA-CB4E-87D0-5B22E96A4C78}" presName="hierChild5" presStyleCnt="0"/>
      <dgm:spPr/>
    </dgm:pt>
    <dgm:pt modelId="{2C032829-A02E-3F4E-87DE-CE8B9936F4A7}" type="pres">
      <dgm:prSet presAssocID="{AE5CF423-002A-A740-A1F4-EE095EF0B432}" presName="Name37" presStyleLbl="parChTrans1D3" presStyleIdx="1" presStyleCnt="10"/>
      <dgm:spPr/>
    </dgm:pt>
    <dgm:pt modelId="{712B669D-3A67-424C-B860-AD89F7752B56}" type="pres">
      <dgm:prSet presAssocID="{C6C171D0-CDC6-7B41-B119-2821E19DD068}" presName="hierRoot2" presStyleCnt="0">
        <dgm:presLayoutVars>
          <dgm:hierBranch val="init"/>
        </dgm:presLayoutVars>
      </dgm:prSet>
      <dgm:spPr/>
    </dgm:pt>
    <dgm:pt modelId="{4F0080C4-6080-9F45-B0B0-6B57D3D329BB}" type="pres">
      <dgm:prSet presAssocID="{C6C171D0-CDC6-7B41-B119-2821E19DD068}" presName="rootComposite" presStyleCnt="0"/>
      <dgm:spPr/>
    </dgm:pt>
    <dgm:pt modelId="{413502AC-627D-FC43-99BB-F3F00EBD620F}" type="pres">
      <dgm:prSet presAssocID="{C6C171D0-CDC6-7B41-B119-2821E19DD068}" presName="rootText" presStyleLbl="node3" presStyleIdx="1" presStyleCnt="10" custLinFactX="40983" custLinFactNeighborX="100000" custLinFactNeighborY="-39361">
        <dgm:presLayoutVars>
          <dgm:chPref val="3"/>
        </dgm:presLayoutVars>
      </dgm:prSet>
      <dgm:spPr/>
    </dgm:pt>
    <dgm:pt modelId="{2635DF01-CA57-3645-844B-F2B21685D6B2}" type="pres">
      <dgm:prSet presAssocID="{C6C171D0-CDC6-7B41-B119-2821E19DD068}" presName="rootConnector" presStyleLbl="node3" presStyleIdx="1" presStyleCnt="10"/>
      <dgm:spPr/>
    </dgm:pt>
    <dgm:pt modelId="{EA59E667-1BCE-8D45-93EB-9DF86BDB98BB}" type="pres">
      <dgm:prSet presAssocID="{C6C171D0-CDC6-7B41-B119-2821E19DD068}" presName="hierChild4" presStyleCnt="0"/>
      <dgm:spPr/>
    </dgm:pt>
    <dgm:pt modelId="{D225BC5C-9CCD-2F4D-B2CF-FF62ABE1DFFE}" type="pres">
      <dgm:prSet presAssocID="{C6C171D0-CDC6-7B41-B119-2821E19DD068}" presName="hierChild5" presStyleCnt="0"/>
      <dgm:spPr/>
    </dgm:pt>
    <dgm:pt modelId="{E2CB0FEB-4740-6F4B-B0DB-0107977D3EE8}" type="pres">
      <dgm:prSet presAssocID="{30D5E2A2-F559-604A-AFE4-BC9106F49B0C}" presName="Name37" presStyleLbl="parChTrans1D3" presStyleIdx="2" presStyleCnt="10"/>
      <dgm:spPr/>
    </dgm:pt>
    <dgm:pt modelId="{DED26B98-DCD0-C84B-998E-A7158E05F1DE}" type="pres">
      <dgm:prSet presAssocID="{297E6285-4437-F841-BEBD-0BCABFCE300A}" presName="hierRoot2" presStyleCnt="0">
        <dgm:presLayoutVars>
          <dgm:hierBranch val="init"/>
        </dgm:presLayoutVars>
      </dgm:prSet>
      <dgm:spPr/>
    </dgm:pt>
    <dgm:pt modelId="{DA0270E0-1277-7E46-8ECD-572362717039}" type="pres">
      <dgm:prSet presAssocID="{297E6285-4437-F841-BEBD-0BCABFCE300A}" presName="rootComposite" presStyleCnt="0"/>
      <dgm:spPr/>
    </dgm:pt>
    <dgm:pt modelId="{52B78133-4CB3-B24E-9236-D97F04C3E11E}" type="pres">
      <dgm:prSet presAssocID="{297E6285-4437-F841-BEBD-0BCABFCE300A}" presName="rootText" presStyleLbl="node3" presStyleIdx="2" presStyleCnt="10" custLinFactX="40983" custLinFactNeighborX="100000" custLinFactNeighborY="-39361">
        <dgm:presLayoutVars>
          <dgm:chPref val="3"/>
        </dgm:presLayoutVars>
      </dgm:prSet>
      <dgm:spPr/>
    </dgm:pt>
    <dgm:pt modelId="{E97E2B57-4519-2A45-AC20-CDB5873F1BAB}" type="pres">
      <dgm:prSet presAssocID="{297E6285-4437-F841-BEBD-0BCABFCE300A}" presName="rootConnector" presStyleLbl="node3" presStyleIdx="2" presStyleCnt="10"/>
      <dgm:spPr/>
    </dgm:pt>
    <dgm:pt modelId="{664CA610-B08B-BA46-9189-F09103CAD718}" type="pres">
      <dgm:prSet presAssocID="{297E6285-4437-F841-BEBD-0BCABFCE300A}" presName="hierChild4" presStyleCnt="0"/>
      <dgm:spPr/>
    </dgm:pt>
    <dgm:pt modelId="{6AE678A1-D45F-5B43-81B3-09FFBFA4DFF4}" type="pres">
      <dgm:prSet presAssocID="{297E6285-4437-F841-BEBD-0BCABFCE300A}" presName="hierChild5" presStyleCnt="0"/>
      <dgm:spPr/>
    </dgm:pt>
    <dgm:pt modelId="{6E41F0E7-EDF8-4D48-94E7-EE517C51D90D}" type="pres">
      <dgm:prSet presAssocID="{ADC6FF06-5C02-5047-8B92-470B0AB43347}" presName="Name37" presStyleLbl="parChTrans1D3" presStyleIdx="3" presStyleCnt="10"/>
      <dgm:spPr/>
    </dgm:pt>
    <dgm:pt modelId="{FF777337-FD60-204B-BD61-F3EA68C6E15A}" type="pres">
      <dgm:prSet presAssocID="{AE199DA1-8BDA-D845-9015-358EC551D0AC}" presName="hierRoot2" presStyleCnt="0">
        <dgm:presLayoutVars>
          <dgm:hierBranch val="init"/>
        </dgm:presLayoutVars>
      </dgm:prSet>
      <dgm:spPr/>
    </dgm:pt>
    <dgm:pt modelId="{D65FB3E3-5A78-F04B-801A-F5FD19A6EA2C}" type="pres">
      <dgm:prSet presAssocID="{AE199DA1-8BDA-D845-9015-358EC551D0AC}" presName="rootComposite" presStyleCnt="0"/>
      <dgm:spPr/>
    </dgm:pt>
    <dgm:pt modelId="{15C60DD4-BAB6-DA44-9D81-3BD740E74B70}" type="pres">
      <dgm:prSet presAssocID="{AE199DA1-8BDA-D845-9015-358EC551D0AC}" presName="rootText" presStyleLbl="node3" presStyleIdx="3" presStyleCnt="10" custLinFactX="40983" custLinFactNeighborX="100000" custLinFactNeighborY="-39361">
        <dgm:presLayoutVars>
          <dgm:chPref val="3"/>
        </dgm:presLayoutVars>
      </dgm:prSet>
      <dgm:spPr/>
    </dgm:pt>
    <dgm:pt modelId="{C8441053-7054-7D45-86AC-38E2A26047C4}" type="pres">
      <dgm:prSet presAssocID="{AE199DA1-8BDA-D845-9015-358EC551D0AC}" presName="rootConnector" presStyleLbl="node3" presStyleIdx="3" presStyleCnt="10"/>
      <dgm:spPr/>
    </dgm:pt>
    <dgm:pt modelId="{5B9B44FB-EC14-0447-B6F1-D420C3AD0001}" type="pres">
      <dgm:prSet presAssocID="{AE199DA1-8BDA-D845-9015-358EC551D0AC}" presName="hierChild4" presStyleCnt="0"/>
      <dgm:spPr/>
    </dgm:pt>
    <dgm:pt modelId="{02B0A0DD-4941-A742-8133-069BEAB4A20B}" type="pres">
      <dgm:prSet presAssocID="{AE199DA1-8BDA-D845-9015-358EC551D0AC}" presName="hierChild5" presStyleCnt="0"/>
      <dgm:spPr/>
    </dgm:pt>
    <dgm:pt modelId="{55AED725-B174-F74C-9F2B-B9B6CCE744EE}" type="pres">
      <dgm:prSet presAssocID="{FBF7285F-2F80-CE46-9C41-71DD160E64A2}" presName="Name37" presStyleLbl="parChTrans1D3" presStyleIdx="4" presStyleCnt="10"/>
      <dgm:spPr/>
    </dgm:pt>
    <dgm:pt modelId="{317C110E-19D7-E940-A6B6-62A8D42F4D73}" type="pres">
      <dgm:prSet presAssocID="{F580D16F-AE77-0845-B800-AF2D3581B29B}" presName="hierRoot2" presStyleCnt="0">
        <dgm:presLayoutVars>
          <dgm:hierBranch val="init"/>
        </dgm:presLayoutVars>
      </dgm:prSet>
      <dgm:spPr/>
    </dgm:pt>
    <dgm:pt modelId="{552FDAC9-4B4E-4549-AC58-7C8038003EBF}" type="pres">
      <dgm:prSet presAssocID="{F580D16F-AE77-0845-B800-AF2D3581B29B}" presName="rootComposite" presStyleCnt="0"/>
      <dgm:spPr/>
    </dgm:pt>
    <dgm:pt modelId="{75C3FFD6-3EB6-5347-85A9-596FA6445636}" type="pres">
      <dgm:prSet presAssocID="{F580D16F-AE77-0845-B800-AF2D3581B29B}" presName="rootText" presStyleLbl="node3" presStyleIdx="4" presStyleCnt="10" custLinFactX="40983" custLinFactNeighborX="100000" custLinFactNeighborY="-39361">
        <dgm:presLayoutVars>
          <dgm:chPref val="3"/>
        </dgm:presLayoutVars>
      </dgm:prSet>
      <dgm:spPr/>
    </dgm:pt>
    <dgm:pt modelId="{B25D4921-6560-834E-9770-8AB195345EF6}" type="pres">
      <dgm:prSet presAssocID="{F580D16F-AE77-0845-B800-AF2D3581B29B}" presName="rootConnector" presStyleLbl="node3" presStyleIdx="4" presStyleCnt="10"/>
      <dgm:spPr/>
    </dgm:pt>
    <dgm:pt modelId="{D2A870CC-D260-3D4A-8A94-92183B249876}" type="pres">
      <dgm:prSet presAssocID="{F580D16F-AE77-0845-B800-AF2D3581B29B}" presName="hierChild4" presStyleCnt="0"/>
      <dgm:spPr/>
    </dgm:pt>
    <dgm:pt modelId="{DEA861F6-56B8-A943-BD6E-68E37C4BAA40}" type="pres">
      <dgm:prSet presAssocID="{F580D16F-AE77-0845-B800-AF2D3581B29B}" presName="hierChild5" presStyleCnt="0"/>
      <dgm:spPr/>
    </dgm:pt>
    <dgm:pt modelId="{241566A1-9936-D142-B687-0D03B7842FBF}" type="pres">
      <dgm:prSet presAssocID="{187114A6-CE66-AE40-AAAA-FD48DEA96943}" presName="Name37" presStyleLbl="parChTrans1D3" presStyleIdx="5" presStyleCnt="10"/>
      <dgm:spPr/>
    </dgm:pt>
    <dgm:pt modelId="{4F84FA64-ADC1-C041-A6EA-D5B79F074173}" type="pres">
      <dgm:prSet presAssocID="{4BD70D5A-7D0B-AF46-AFF3-3F37B705B3A8}" presName="hierRoot2" presStyleCnt="0">
        <dgm:presLayoutVars>
          <dgm:hierBranch val="init"/>
        </dgm:presLayoutVars>
      </dgm:prSet>
      <dgm:spPr/>
    </dgm:pt>
    <dgm:pt modelId="{B99BF521-A974-FD40-96E6-8AF96C84444E}" type="pres">
      <dgm:prSet presAssocID="{4BD70D5A-7D0B-AF46-AFF3-3F37B705B3A8}" presName="rootComposite" presStyleCnt="0"/>
      <dgm:spPr/>
    </dgm:pt>
    <dgm:pt modelId="{A1B9DD07-84C9-0242-BCA1-288CDD6A5CDA}" type="pres">
      <dgm:prSet presAssocID="{4BD70D5A-7D0B-AF46-AFF3-3F37B705B3A8}" presName="rootText" presStyleLbl="node3" presStyleIdx="5" presStyleCnt="10" custLinFactX="40983" custLinFactNeighborX="100000" custLinFactNeighborY="-39361">
        <dgm:presLayoutVars>
          <dgm:chPref val="3"/>
        </dgm:presLayoutVars>
      </dgm:prSet>
      <dgm:spPr/>
    </dgm:pt>
    <dgm:pt modelId="{19EACD53-5DDF-5B44-B91B-E169E454B328}" type="pres">
      <dgm:prSet presAssocID="{4BD70D5A-7D0B-AF46-AFF3-3F37B705B3A8}" presName="rootConnector" presStyleLbl="node3" presStyleIdx="5" presStyleCnt="10"/>
      <dgm:spPr/>
    </dgm:pt>
    <dgm:pt modelId="{02A30087-F886-9A4D-B553-4DEFABA5CE39}" type="pres">
      <dgm:prSet presAssocID="{4BD70D5A-7D0B-AF46-AFF3-3F37B705B3A8}" presName="hierChild4" presStyleCnt="0"/>
      <dgm:spPr/>
    </dgm:pt>
    <dgm:pt modelId="{30277E17-4D31-5241-90F8-D198399C7F37}" type="pres">
      <dgm:prSet presAssocID="{4BD70D5A-7D0B-AF46-AFF3-3F37B705B3A8}" presName="hierChild5" presStyleCnt="0"/>
      <dgm:spPr/>
    </dgm:pt>
    <dgm:pt modelId="{BCC66835-3FD5-A44D-AC03-EE911C342C69}" type="pres">
      <dgm:prSet presAssocID="{CB55D446-6F30-0445-BD50-2B02D387D4EC}" presName="hierChild5" presStyleCnt="0"/>
      <dgm:spPr/>
    </dgm:pt>
    <dgm:pt modelId="{BE12664E-61DD-F44E-A523-46C8FEAE7DB3}" type="pres">
      <dgm:prSet presAssocID="{73A19DE7-6D78-5C4E-88AF-3B58FF90E0E6}" presName="Name37" presStyleLbl="parChTrans1D2" presStyleIdx="1" presStyleCnt="2"/>
      <dgm:spPr/>
    </dgm:pt>
    <dgm:pt modelId="{5935E40E-E2ED-7141-A5C6-E3E4B46042E0}" type="pres">
      <dgm:prSet presAssocID="{1F596852-5CF8-3A48-80BB-C5E7EBA05BE9}" presName="hierRoot2" presStyleCnt="0">
        <dgm:presLayoutVars>
          <dgm:hierBranch val="init"/>
        </dgm:presLayoutVars>
      </dgm:prSet>
      <dgm:spPr/>
    </dgm:pt>
    <dgm:pt modelId="{A2B314D7-9DF0-E14B-89DE-94F53B43B3E0}" type="pres">
      <dgm:prSet presAssocID="{1F596852-5CF8-3A48-80BB-C5E7EBA05BE9}" presName="rootComposite" presStyleCnt="0"/>
      <dgm:spPr/>
    </dgm:pt>
    <dgm:pt modelId="{FB4F005D-3211-0A47-B49A-93AF029BC71B}" type="pres">
      <dgm:prSet presAssocID="{1F596852-5CF8-3A48-80BB-C5E7EBA05BE9}" presName="rootText" presStyleLbl="node2" presStyleIdx="1" presStyleCnt="2" custLinFactNeighborX="-68660" custLinFactNeighborY="-23720">
        <dgm:presLayoutVars>
          <dgm:chPref val="3"/>
        </dgm:presLayoutVars>
      </dgm:prSet>
      <dgm:spPr/>
    </dgm:pt>
    <dgm:pt modelId="{7B587A71-FF43-A84A-892B-1DF866C23C9A}" type="pres">
      <dgm:prSet presAssocID="{1F596852-5CF8-3A48-80BB-C5E7EBA05BE9}" presName="rootConnector" presStyleLbl="node2" presStyleIdx="1" presStyleCnt="2"/>
      <dgm:spPr/>
    </dgm:pt>
    <dgm:pt modelId="{51763C85-4BC6-A643-A2EE-62939DF5C8BB}" type="pres">
      <dgm:prSet presAssocID="{1F596852-5CF8-3A48-80BB-C5E7EBA05BE9}" presName="hierChild4" presStyleCnt="0"/>
      <dgm:spPr/>
    </dgm:pt>
    <dgm:pt modelId="{6AE03407-28A8-9441-A13B-EBED56C225F8}" type="pres">
      <dgm:prSet presAssocID="{692BA199-F0AD-154C-BC87-80FFA31BBCDC}" presName="Name37" presStyleLbl="parChTrans1D3" presStyleIdx="6" presStyleCnt="10"/>
      <dgm:spPr/>
    </dgm:pt>
    <dgm:pt modelId="{627E536B-E949-D34A-974A-70ED65AD43CF}" type="pres">
      <dgm:prSet presAssocID="{4E6EBD19-FB39-F745-8931-8A6A9D5F1921}" presName="hierRoot2" presStyleCnt="0">
        <dgm:presLayoutVars>
          <dgm:hierBranch val="init"/>
        </dgm:presLayoutVars>
      </dgm:prSet>
      <dgm:spPr/>
    </dgm:pt>
    <dgm:pt modelId="{EC23F535-9B51-F44F-8FEF-F5537BF0F7E1}" type="pres">
      <dgm:prSet presAssocID="{4E6EBD19-FB39-F745-8931-8A6A9D5F1921}" presName="rootComposite" presStyleCnt="0"/>
      <dgm:spPr/>
    </dgm:pt>
    <dgm:pt modelId="{9F36820A-AA0D-2543-9AB1-488D175D78FC}" type="pres">
      <dgm:prSet presAssocID="{4E6EBD19-FB39-F745-8931-8A6A9D5F1921}" presName="rootText" presStyleLbl="node3" presStyleIdx="6" presStyleCnt="10" custLinFactX="40225" custLinFactNeighborX="100000" custLinFactNeighborY="18590">
        <dgm:presLayoutVars>
          <dgm:chPref val="3"/>
        </dgm:presLayoutVars>
      </dgm:prSet>
      <dgm:spPr/>
    </dgm:pt>
    <dgm:pt modelId="{55924893-8E16-4046-A93F-797151033041}" type="pres">
      <dgm:prSet presAssocID="{4E6EBD19-FB39-F745-8931-8A6A9D5F1921}" presName="rootConnector" presStyleLbl="node3" presStyleIdx="6" presStyleCnt="10"/>
      <dgm:spPr/>
    </dgm:pt>
    <dgm:pt modelId="{C44444A9-CA45-0D4A-AD04-AAE04587BAA2}" type="pres">
      <dgm:prSet presAssocID="{4E6EBD19-FB39-F745-8931-8A6A9D5F1921}" presName="hierChild4" presStyleCnt="0"/>
      <dgm:spPr/>
    </dgm:pt>
    <dgm:pt modelId="{0A4B3254-55BB-ED4A-B261-3FA05802C07E}" type="pres">
      <dgm:prSet presAssocID="{4E6EBD19-FB39-F745-8931-8A6A9D5F1921}" presName="hierChild5" presStyleCnt="0"/>
      <dgm:spPr/>
    </dgm:pt>
    <dgm:pt modelId="{B7305F05-C0F0-7049-8D6B-C2D5EBCC12BE}" type="pres">
      <dgm:prSet presAssocID="{6275DADA-8D70-E747-AF02-4B5EB5B8CF66}" presName="Name37" presStyleLbl="parChTrans1D3" presStyleIdx="7" presStyleCnt="10"/>
      <dgm:spPr/>
    </dgm:pt>
    <dgm:pt modelId="{3319DCC1-7058-E744-A112-962CAB59526A}" type="pres">
      <dgm:prSet presAssocID="{FE93D85F-0F65-384B-8800-659D3E1F29EE}" presName="hierRoot2" presStyleCnt="0">
        <dgm:presLayoutVars>
          <dgm:hierBranch val="init"/>
        </dgm:presLayoutVars>
      </dgm:prSet>
      <dgm:spPr/>
    </dgm:pt>
    <dgm:pt modelId="{C3749F78-6FFE-A741-9339-1453AAE66AD6}" type="pres">
      <dgm:prSet presAssocID="{FE93D85F-0F65-384B-8800-659D3E1F29EE}" presName="rootComposite" presStyleCnt="0"/>
      <dgm:spPr/>
    </dgm:pt>
    <dgm:pt modelId="{E7ED845B-B8AE-1545-BEE3-E190013F2F0C}" type="pres">
      <dgm:prSet presAssocID="{FE93D85F-0F65-384B-8800-659D3E1F29EE}" presName="rootText" presStyleLbl="node3" presStyleIdx="7" presStyleCnt="10" custLinFactY="39546" custLinFactNeighborX="19225" custLinFactNeighborY="100000">
        <dgm:presLayoutVars>
          <dgm:chPref val="3"/>
        </dgm:presLayoutVars>
      </dgm:prSet>
      <dgm:spPr/>
    </dgm:pt>
    <dgm:pt modelId="{2B513C4C-8B04-1149-82B9-84EFB0DE233C}" type="pres">
      <dgm:prSet presAssocID="{FE93D85F-0F65-384B-8800-659D3E1F29EE}" presName="rootConnector" presStyleLbl="node3" presStyleIdx="7" presStyleCnt="10"/>
      <dgm:spPr/>
    </dgm:pt>
    <dgm:pt modelId="{DEC796CC-5E4D-4444-ADFD-DAE57F093416}" type="pres">
      <dgm:prSet presAssocID="{FE93D85F-0F65-384B-8800-659D3E1F29EE}" presName="hierChild4" presStyleCnt="0"/>
      <dgm:spPr/>
    </dgm:pt>
    <dgm:pt modelId="{37D56B08-1763-0A43-9640-9A0211714B70}" type="pres">
      <dgm:prSet presAssocID="{FE93D85F-0F65-384B-8800-659D3E1F29EE}" presName="hierChild5" presStyleCnt="0"/>
      <dgm:spPr/>
    </dgm:pt>
    <dgm:pt modelId="{F693A511-9C6C-B144-A9FB-DA0D798E246E}" type="pres">
      <dgm:prSet presAssocID="{8E2783A6-2898-AB4A-9100-A647F07940AA}" presName="Name37" presStyleLbl="parChTrans1D3" presStyleIdx="8" presStyleCnt="10"/>
      <dgm:spPr/>
    </dgm:pt>
    <dgm:pt modelId="{D795F036-8B7E-FD42-9342-16FF2076EC9B}" type="pres">
      <dgm:prSet presAssocID="{D81E37D5-C4C7-8E4C-AF6B-58BD7193E9FD}" presName="hierRoot2" presStyleCnt="0">
        <dgm:presLayoutVars>
          <dgm:hierBranch val="init"/>
        </dgm:presLayoutVars>
      </dgm:prSet>
      <dgm:spPr/>
    </dgm:pt>
    <dgm:pt modelId="{180BEEB0-D8AD-4E48-9DE6-5F269FB4E660}" type="pres">
      <dgm:prSet presAssocID="{D81E37D5-C4C7-8E4C-AF6B-58BD7193E9FD}" presName="rootComposite" presStyleCnt="0"/>
      <dgm:spPr/>
    </dgm:pt>
    <dgm:pt modelId="{D29515A8-38A2-3E4D-9E69-471DFABDB140}" type="pres">
      <dgm:prSet presAssocID="{D81E37D5-C4C7-8E4C-AF6B-58BD7193E9FD}" presName="rootText" presStyleLbl="node3" presStyleIdx="8" presStyleCnt="10" custLinFactX="-1775" custLinFactY="200000" custLinFactNeighborX="-100000" custLinFactNeighborY="244369">
        <dgm:presLayoutVars>
          <dgm:chPref val="3"/>
        </dgm:presLayoutVars>
      </dgm:prSet>
      <dgm:spPr/>
    </dgm:pt>
    <dgm:pt modelId="{F4C6E6F3-ED47-4C40-A361-BB72786B3684}" type="pres">
      <dgm:prSet presAssocID="{D81E37D5-C4C7-8E4C-AF6B-58BD7193E9FD}" presName="rootConnector" presStyleLbl="node3" presStyleIdx="8" presStyleCnt="10"/>
      <dgm:spPr/>
    </dgm:pt>
    <dgm:pt modelId="{3E330CE7-2668-8048-8A02-90E61587F592}" type="pres">
      <dgm:prSet presAssocID="{D81E37D5-C4C7-8E4C-AF6B-58BD7193E9FD}" presName="hierChild4" presStyleCnt="0"/>
      <dgm:spPr/>
    </dgm:pt>
    <dgm:pt modelId="{9A555EA6-BBB1-CE46-96A0-6BAE2B4DFAA2}" type="pres">
      <dgm:prSet presAssocID="{601068C9-573B-E54F-B46F-9F251D3027A9}" presName="Name37" presStyleLbl="parChTrans1D4" presStyleIdx="0" presStyleCnt="4"/>
      <dgm:spPr/>
    </dgm:pt>
    <dgm:pt modelId="{9B9564FF-0DBA-E549-B84B-AFE841A5480E}" type="pres">
      <dgm:prSet presAssocID="{CF937FA7-B8E8-B34E-97F4-6BEF4A557148}" presName="hierRoot2" presStyleCnt="0">
        <dgm:presLayoutVars>
          <dgm:hierBranch val="init"/>
        </dgm:presLayoutVars>
      </dgm:prSet>
      <dgm:spPr/>
    </dgm:pt>
    <dgm:pt modelId="{F83CE256-24A2-9141-BFB6-8A25B2F245E7}" type="pres">
      <dgm:prSet presAssocID="{CF937FA7-B8E8-B34E-97F4-6BEF4A557148}" presName="rootComposite" presStyleCnt="0"/>
      <dgm:spPr/>
    </dgm:pt>
    <dgm:pt modelId="{6BCD68E7-6A85-4D48-B637-07D6057FFA47}" type="pres">
      <dgm:prSet presAssocID="{CF937FA7-B8E8-B34E-97F4-6BEF4A557148}" presName="rootText" presStyleLbl="node4" presStyleIdx="0" presStyleCnt="4" custLinFactY="80823" custLinFactNeighborX="-8435" custLinFactNeighborY="100000">
        <dgm:presLayoutVars>
          <dgm:chPref val="3"/>
        </dgm:presLayoutVars>
      </dgm:prSet>
      <dgm:spPr/>
    </dgm:pt>
    <dgm:pt modelId="{783CAEC2-15EC-1C4F-B975-23C34713F5B2}" type="pres">
      <dgm:prSet presAssocID="{CF937FA7-B8E8-B34E-97F4-6BEF4A557148}" presName="rootConnector" presStyleLbl="node4" presStyleIdx="0" presStyleCnt="4"/>
      <dgm:spPr/>
    </dgm:pt>
    <dgm:pt modelId="{09272B9C-2ED4-434A-B298-E4E76F057E41}" type="pres">
      <dgm:prSet presAssocID="{CF937FA7-B8E8-B34E-97F4-6BEF4A557148}" presName="hierChild4" presStyleCnt="0"/>
      <dgm:spPr/>
    </dgm:pt>
    <dgm:pt modelId="{57235DEA-7302-FB49-933A-3CAE02D62609}" type="pres">
      <dgm:prSet presAssocID="{CF937FA7-B8E8-B34E-97F4-6BEF4A557148}" presName="hierChild5" presStyleCnt="0"/>
      <dgm:spPr/>
    </dgm:pt>
    <dgm:pt modelId="{1FCD5BC0-0DFE-084C-AF78-5B94BC103CFC}" type="pres">
      <dgm:prSet presAssocID="{5A6B7E54-0941-DA4D-8A9D-A93C9E670162}" presName="Name37" presStyleLbl="parChTrans1D4" presStyleIdx="1" presStyleCnt="4"/>
      <dgm:spPr/>
    </dgm:pt>
    <dgm:pt modelId="{775928B4-881E-204C-A6B1-64F86112D419}" type="pres">
      <dgm:prSet presAssocID="{418982C2-BCC6-664F-AB60-54D47C975E12}" presName="hierRoot2" presStyleCnt="0">
        <dgm:presLayoutVars>
          <dgm:hierBranch val="init"/>
        </dgm:presLayoutVars>
      </dgm:prSet>
      <dgm:spPr/>
    </dgm:pt>
    <dgm:pt modelId="{F85B6014-E124-054B-A0BA-149DB59370F5}" type="pres">
      <dgm:prSet presAssocID="{418982C2-BCC6-664F-AB60-54D47C975E12}" presName="rootComposite" presStyleCnt="0"/>
      <dgm:spPr/>
    </dgm:pt>
    <dgm:pt modelId="{2D21BF22-EEB9-A14B-A411-C8035D2BA4E1}" type="pres">
      <dgm:prSet presAssocID="{418982C2-BCC6-664F-AB60-54D47C975E12}" presName="rootText" presStyleLbl="node4" presStyleIdx="1" presStyleCnt="4" custLinFactY="60370" custLinFactNeighborX="-8435" custLinFactNeighborY="100000">
        <dgm:presLayoutVars>
          <dgm:chPref val="3"/>
        </dgm:presLayoutVars>
      </dgm:prSet>
      <dgm:spPr/>
    </dgm:pt>
    <dgm:pt modelId="{5519C340-2474-9D42-BC9D-9251D8F8004D}" type="pres">
      <dgm:prSet presAssocID="{418982C2-BCC6-664F-AB60-54D47C975E12}" presName="rootConnector" presStyleLbl="node4" presStyleIdx="1" presStyleCnt="4"/>
      <dgm:spPr/>
    </dgm:pt>
    <dgm:pt modelId="{6B2EF6ED-0F3A-6245-B1AE-1BEC056FCA11}" type="pres">
      <dgm:prSet presAssocID="{418982C2-BCC6-664F-AB60-54D47C975E12}" presName="hierChild4" presStyleCnt="0"/>
      <dgm:spPr/>
    </dgm:pt>
    <dgm:pt modelId="{8E00BBE6-2CCB-5D4B-B244-0EF0280658C0}" type="pres">
      <dgm:prSet presAssocID="{418982C2-BCC6-664F-AB60-54D47C975E12}" presName="hierChild5" presStyleCnt="0"/>
      <dgm:spPr/>
    </dgm:pt>
    <dgm:pt modelId="{958EDB95-CA68-2845-B9C1-8DBD15083A3B}" type="pres">
      <dgm:prSet presAssocID="{A4C898BB-0C76-C14C-AF18-82ACAC752D15}" presName="Name37" presStyleLbl="parChTrans1D4" presStyleIdx="2" presStyleCnt="4"/>
      <dgm:spPr/>
    </dgm:pt>
    <dgm:pt modelId="{4FAAD896-87FF-3045-A889-A9C877394A43}" type="pres">
      <dgm:prSet presAssocID="{FA5E4CAC-DA36-BD42-B740-E8F4FB71A214}" presName="hierRoot2" presStyleCnt="0">
        <dgm:presLayoutVars>
          <dgm:hierBranch val="init"/>
        </dgm:presLayoutVars>
      </dgm:prSet>
      <dgm:spPr/>
    </dgm:pt>
    <dgm:pt modelId="{ECEFF3F6-7C1F-A643-B425-FD9B0A1D5622}" type="pres">
      <dgm:prSet presAssocID="{FA5E4CAC-DA36-BD42-B740-E8F4FB71A214}" presName="rootComposite" presStyleCnt="0"/>
      <dgm:spPr/>
    </dgm:pt>
    <dgm:pt modelId="{CA08C066-1BBB-E248-9958-FFC1A89477A9}" type="pres">
      <dgm:prSet presAssocID="{FA5E4CAC-DA36-BD42-B740-E8F4FB71A214}" presName="rootText" presStyleLbl="node4" presStyleIdx="2" presStyleCnt="4" custLinFactY="56932" custLinFactNeighborX="-5623" custLinFactNeighborY="100000">
        <dgm:presLayoutVars>
          <dgm:chPref val="3"/>
        </dgm:presLayoutVars>
      </dgm:prSet>
      <dgm:spPr/>
    </dgm:pt>
    <dgm:pt modelId="{5129D1B1-906F-314F-9A1D-63E32A532197}" type="pres">
      <dgm:prSet presAssocID="{FA5E4CAC-DA36-BD42-B740-E8F4FB71A214}" presName="rootConnector" presStyleLbl="node4" presStyleIdx="2" presStyleCnt="4"/>
      <dgm:spPr/>
    </dgm:pt>
    <dgm:pt modelId="{BFFBE1C3-EFE1-F44F-9095-240FFF576EB8}" type="pres">
      <dgm:prSet presAssocID="{FA5E4CAC-DA36-BD42-B740-E8F4FB71A214}" presName="hierChild4" presStyleCnt="0"/>
      <dgm:spPr/>
    </dgm:pt>
    <dgm:pt modelId="{2E39212C-315E-CB4D-8D99-2100E8E026AF}" type="pres">
      <dgm:prSet presAssocID="{FA5E4CAC-DA36-BD42-B740-E8F4FB71A214}" presName="hierChild5" presStyleCnt="0"/>
      <dgm:spPr/>
    </dgm:pt>
    <dgm:pt modelId="{B9484D67-80ED-424E-A16F-B207F9ADD689}" type="pres">
      <dgm:prSet presAssocID="{78B27FA5-5A04-DF42-87E5-BDB2D14FA3DC}" presName="Name37" presStyleLbl="parChTrans1D4" presStyleIdx="3" presStyleCnt="4"/>
      <dgm:spPr/>
    </dgm:pt>
    <dgm:pt modelId="{91C76190-401B-FB49-9D55-6CDA051E716F}" type="pres">
      <dgm:prSet presAssocID="{5274659B-B42A-384F-9EAC-6B3D0035B434}" presName="hierRoot2" presStyleCnt="0">
        <dgm:presLayoutVars>
          <dgm:hierBranch val="init"/>
        </dgm:presLayoutVars>
      </dgm:prSet>
      <dgm:spPr/>
    </dgm:pt>
    <dgm:pt modelId="{4291C5C7-652F-884A-96E4-60DDA19C216F}" type="pres">
      <dgm:prSet presAssocID="{5274659B-B42A-384F-9EAC-6B3D0035B434}" presName="rootComposite" presStyleCnt="0"/>
      <dgm:spPr/>
    </dgm:pt>
    <dgm:pt modelId="{8ABC3225-D9A7-E34A-BA02-17A18FF0DF36}" type="pres">
      <dgm:prSet presAssocID="{5274659B-B42A-384F-9EAC-6B3D0035B434}" presName="rootText" presStyleLbl="node4" presStyleIdx="3" presStyleCnt="4" custLinFactY="21409" custLinFactNeighborX="-5623" custLinFactNeighborY="100000">
        <dgm:presLayoutVars>
          <dgm:chPref val="3"/>
        </dgm:presLayoutVars>
      </dgm:prSet>
      <dgm:spPr/>
    </dgm:pt>
    <dgm:pt modelId="{B6AC92BC-483E-6B4C-8025-DA3EC2591748}" type="pres">
      <dgm:prSet presAssocID="{5274659B-B42A-384F-9EAC-6B3D0035B434}" presName="rootConnector" presStyleLbl="node4" presStyleIdx="3" presStyleCnt="4"/>
      <dgm:spPr/>
    </dgm:pt>
    <dgm:pt modelId="{C8CC3210-30E7-7246-A4F7-A64B1F4F9A5C}" type="pres">
      <dgm:prSet presAssocID="{5274659B-B42A-384F-9EAC-6B3D0035B434}" presName="hierChild4" presStyleCnt="0"/>
      <dgm:spPr/>
    </dgm:pt>
    <dgm:pt modelId="{81B47E6A-210A-5F44-9A5C-8A9C30903ABB}" type="pres">
      <dgm:prSet presAssocID="{5274659B-B42A-384F-9EAC-6B3D0035B434}" presName="hierChild5" presStyleCnt="0"/>
      <dgm:spPr/>
    </dgm:pt>
    <dgm:pt modelId="{597737DC-B5E8-2D4B-9741-9C5020CA8A69}" type="pres">
      <dgm:prSet presAssocID="{D81E37D5-C4C7-8E4C-AF6B-58BD7193E9FD}" presName="hierChild5" presStyleCnt="0"/>
      <dgm:spPr/>
    </dgm:pt>
    <dgm:pt modelId="{002765BE-141E-C24B-981B-4F382F94A865}" type="pres">
      <dgm:prSet presAssocID="{36D5C416-E3E5-8E4A-87FA-40C7FA58D2C0}" presName="Name37" presStyleLbl="parChTrans1D3" presStyleIdx="9" presStyleCnt="10"/>
      <dgm:spPr/>
    </dgm:pt>
    <dgm:pt modelId="{73BCB78C-FD9B-714B-8036-37A0D7D4D402}" type="pres">
      <dgm:prSet presAssocID="{F3B22740-835F-0940-8A8B-DE4528F00607}" presName="hierRoot2" presStyleCnt="0">
        <dgm:presLayoutVars>
          <dgm:hierBranch val="init"/>
        </dgm:presLayoutVars>
      </dgm:prSet>
      <dgm:spPr/>
    </dgm:pt>
    <dgm:pt modelId="{CB5B963E-9428-7D4D-BEBB-3FB4213C33DE}" type="pres">
      <dgm:prSet presAssocID="{F3B22740-835F-0940-8A8B-DE4528F00607}" presName="rootComposite" presStyleCnt="0"/>
      <dgm:spPr/>
    </dgm:pt>
    <dgm:pt modelId="{C7B02637-B227-A54C-8F46-E6B3A88EB007}" type="pres">
      <dgm:prSet presAssocID="{F3B22740-835F-0940-8A8B-DE4528F00607}" presName="rootText" presStyleLbl="node3" presStyleIdx="9" presStyleCnt="10" custLinFactX="-100000" custLinFactY="100000" custLinFactNeighborX="-122775" custLinFactNeighborY="160272">
        <dgm:presLayoutVars>
          <dgm:chPref val="3"/>
        </dgm:presLayoutVars>
      </dgm:prSet>
      <dgm:spPr/>
    </dgm:pt>
    <dgm:pt modelId="{7E45A7EF-00E2-4A41-BE3B-3FEF8326A486}" type="pres">
      <dgm:prSet presAssocID="{F3B22740-835F-0940-8A8B-DE4528F00607}" presName="rootConnector" presStyleLbl="node3" presStyleIdx="9" presStyleCnt="10"/>
      <dgm:spPr/>
    </dgm:pt>
    <dgm:pt modelId="{4CBC8006-4D78-5F4D-B753-5D9267F9A3AE}" type="pres">
      <dgm:prSet presAssocID="{F3B22740-835F-0940-8A8B-DE4528F00607}" presName="hierChild4" presStyleCnt="0"/>
      <dgm:spPr/>
    </dgm:pt>
    <dgm:pt modelId="{D49FD714-F19F-D041-B968-5C49A5E57A8E}" type="pres">
      <dgm:prSet presAssocID="{F3B22740-835F-0940-8A8B-DE4528F00607}" presName="hierChild5" presStyleCnt="0"/>
      <dgm:spPr/>
    </dgm:pt>
    <dgm:pt modelId="{ED8FF2EF-2424-1943-A293-C9ADC0226107}" type="pres">
      <dgm:prSet presAssocID="{1F596852-5CF8-3A48-80BB-C5E7EBA05BE9}" presName="hierChild5" presStyleCnt="0"/>
      <dgm:spPr/>
    </dgm:pt>
    <dgm:pt modelId="{954C36EA-ED5B-D843-B8C5-2FDBBE4EECB5}" type="pres">
      <dgm:prSet presAssocID="{9D0565F0-5A72-2342-A0E5-23157EE7291D}" presName="hierChild3" presStyleCnt="0"/>
      <dgm:spPr/>
    </dgm:pt>
  </dgm:ptLst>
  <dgm:cxnLst>
    <dgm:cxn modelId="{ADFE7C0C-81CA-6343-8FFE-4498BB878046}" type="presOf" srcId="{FA0C26FE-531C-544E-8CC5-D7F0253D38CE}" destId="{98AB3DD5-9730-E642-92AB-F72A899841DF}" srcOrd="0" destOrd="0" presId="urn:microsoft.com/office/officeart/2005/8/layout/orgChart1"/>
    <dgm:cxn modelId="{BB23840D-8419-E248-B23C-B3AA858BA287}" type="presOf" srcId="{FA5E4CAC-DA36-BD42-B740-E8F4FB71A214}" destId="{5129D1B1-906F-314F-9A1D-63E32A532197}" srcOrd="1" destOrd="0" presId="urn:microsoft.com/office/officeart/2005/8/layout/orgChart1"/>
    <dgm:cxn modelId="{35CDBB0D-D1BB-A542-B0E0-DDB768B1FB78}" type="presOf" srcId="{36D5C416-E3E5-8E4A-87FA-40C7FA58D2C0}" destId="{002765BE-141E-C24B-981B-4F382F94A865}" srcOrd="0" destOrd="0" presId="urn:microsoft.com/office/officeart/2005/8/layout/orgChart1"/>
    <dgm:cxn modelId="{5F651F0E-24D5-AD41-977A-3A89E3652ECC}" type="presOf" srcId="{1F596852-5CF8-3A48-80BB-C5E7EBA05BE9}" destId="{FB4F005D-3211-0A47-B49A-93AF029BC71B}" srcOrd="0" destOrd="0" presId="urn:microsoft.com/office/officeart/2005/8/layout/orgChart1"/>
    <dgm:cxn modelId="{35B47610-06AB-7040-A268-FE5FE5193B56}" srcId="{CB55D446-6F30-0445-BD50-2B02D387D4EC}" destId="{4BD70D5A-7D0B-AF46-AFF3-3F37B705B3A8}" srcOrd="5" destOrd="0" parTransId="{187114A6-CE66-AE40-AAAA-FD48DEA96943}" sibTransId="{EF8FB056-485A-6F4D-B67E-F721D269303B}"/>
    <dgm:cxn modelId="{C566BE1C-790A-414D-A429-1192A7E3D452}" srcId="{D81E37D5-C4C7-8E4C-AF6B-58BD7193E9FD}" destId="{5274659B-B42A-384F-9EAC-6B3D0035B434}" srcOrd="3" destOrd="0" parTransId="{78B27FA5-5A04-DF42-87E5-BDB2D14FA3DC}" sibTransId="{874910F6-A75F-E042-80A2-C1F33286BC12}"/>
    <dgm:cxn modelId="{7DC68E21-7F55-A248-8255-079881D8F4EB}" srcId="{CB55D446-6F30-0445-BD50-2B02D387D4EC}" destId="{297E6285-4437-F841-BEBD-0BCABFCE300A}" srcOrd="2" destOrd="0" parTransId="{30D5E2A2-F559-604A-AFE4-BC9106F49B0C}" sibTransId="{9B6256E8-E456-2B4F-9584-CB3A282B25E8}"/>
    <dgm:cxn modelId="{76CCF822-1AEE-0549-A48A-323292779E90}" srcId="{9D0565F0-5A72-2342-A0E5-23157EE7291D}" destId="{CB55D446-6F30-0445-BD50-2B02D387D4EC}" srcOrd="0" destOrd="0" parTransId="{B0274CDB-5C69-9E43-B488-8BCF4AC6A88D}" sibTransId="{50A880BC-080E-C248-ADD5-00392F8ED2BC}"/>
    <dgm:cxn modelId="{6545922E-3320-4948-8942-32486C0A181F}" type="presOf" srcId="{9D0565F0-5A72-2342-A0E5-23157EE7291D}" destId="{57B73141-FA1B-C94C-8D37-C578C06765CE}" srcOrd="1" destOrd="0" presId="urn:microsoft.com/office/officeart/2005/8/layout/orgChart1"/>
    <dgm:cxn modelId="{3B85F42F-15C8-664C-BAD4-2EEB7B9702CE}" srcId="{D81E37D5-C4C7-8E4C-AF6B-58BD7193E9FD}" destId="{FA5E4CAC-DA36-BD42-B740-E8F4FB71A214}" srcOrd="2" destOrd="0" parTransId="{A4C898BB-0C76-C14C-AF18-82ACAC752D15}" sibTransId="{C462B227-68DB-4744-9053-929FEE2C657C}"/>
    <dgm:cxn modelId="{685AF930-1B6D-9E4E-B144-EAD8AA76751C}" type="presOf" srcId="{8E2783A6-2898-AB4A-9100-A647F07940AA}" destId="{F693A511-9C6C-B144-A9FB-DA0D798E246E}" srcOrd="0" destOrd="0" presId="urn:microsoft.com/office/officeart/2005/8/layout/orgChart1"/>
    <dgm:cxn modelId="{CB1E9834-A619-8049-B905-7FAA8721088C}" type="presOf" srcId="{5A6B7E54-0941-DA4D-8A9D-A93C9E670162}" destId="{1FCD5BC0-0DFE-084C-AF78-5B94BC103CFC}" srcOrd="0" destOrd="0" presId="urn:microsoft.com/office/officeart/2005/8/layout/orgChart1"/>
    <dgm:cxn modelId="{B31AD234-C3B7-0149-A138-17768C47C92E}" type="presOf" srcId="{187114A6-CE66-AE40-AAAA-FD48DEA96943}" destId="{241566A1-9936-D142-B687-0D03B7842FBF}" srcOrd="0" destOrd="0" presId="urn:microsoft.com/office/officeart/2005/8/layout/orgChart1"/>
    <dgm:cxn modelId="{5BD90936-91D5-254E-86E5-40B2D366F85F}" type="presOf" srcId="{887FA339-90FA-CB4E-87D0-5B22E96A4C78}" destId="{E77791A3-4D94-4449-96C2-CB3835335B35}" srcOrd="0" destOrd="0" presId="urn:microsoft.com/office/officeart/2005/8/layout/orgChart1"/>
    <dgm:cxn modelId="{9EAD1F36-70F0-2544-973E-47460476AAA3}" type="presOf" srcId="{C6C171D0-CDC6-7B41-B119-2821E19DD068}" destId="{2635DF01-CA57-3645-844B-F2B21685D6B2}" srcOrd="1" destOrd="0" presId="urn:microsoft.com/office/officeart/2005/8/layout/orgChart1"/>
    <dgm:cxn modelId="{31EA3B38-9AE4-3740-9289-036767A943BF}" type="presOf" srcId="{CF937FA7-B8E8-B34E-97F4-6BEF4A557148}" destId="{783CAEC2-15EC-1C4F-B975-23C34713F5B2}" srcOrd="1" destOrd="0" presId="urn:microsoft.com/office/officeart/2005/8/layout/orgChart1"/>
    <dgm:cxn modelId="{6071C038-779E-EA45-A032-5DD7F142FEE8}" type="presOf" srcId="{FA5E4CAC-DA36-BD42-B740-E8F4FB71A214}" destId="{CA08C066-1BBB-E248-9958-FFC1A89477A9}" srcOrd="0" destOrd="0" presId="urn:microsoft.com/office/officeart/2005/8/layout/orgChart1"/>
    <dgm:cxn modelId="{6EF1063A-334B-A949-BF50-1C2F5992534A}" type="presOf" srcId="{ADC6FF06-5C02-5047-8B92-470B0AB43347}" destId="{6E41F0E7-EDF8-4D48-94E7-EE517C51D90D}" srcOrd="0" destOrd="0" presId="urn:microsoft.com/office/officeart/2005/8/layout/orgChart1"/>
    <dgm:cxn modelId="{89117C3B-F358-4E4F-8BC5-5C608DBF76CD}" type="presOf" srcId="{297E6285-4437-F841-BEBD-0BCABFCE300A}" destId="{E97E2B57-4519-2A45-AC20-CDB5873F1BAB}" srcOrd="1" destOrd="0" presId="urn:microsoft.com/office/officeart/2005/8/layout/orgChart1"/>
    <dgm:cxn modelId="{CF4B615E-E624-8F4F-BC1E-0267DC91BCCE}" type="presOf" srcId="{C6C171D0-CDC6-7B41-B119-2821E19DD068}" destId="{413502AC-627D-FC43-99BB-F3F00EBD620F}" srcOrd="0" destOrd="0" presId="urn:microsoft.com/office/officeart/2005/8/layout/orgChart1"/>
    <dgm:cxn modelId="{C6D36442-6CB0-1242-B403-B9EF70337CD6}" type="presOf" srcId="{AE199DA1-8BDA-D845-9015-358EC551D0AC}" destId="{C8441053-7054-7D45-86AC-38E2A26047C4}" srcOrd="1" destOrd="0" presId="urn:microsoft.com/office/officeart/2005/8/layout/orgChart1"/>
    <dgm:cxn modelId="{21B93E65-15FF-A14C-8695-29B148B69CBE}" type="presOf" srcId="{A4C898BB-0C76-C14C-AF18-82ACAC752D15}" destId="{958EDB95-CA68-2845-B9C1-8DBD15083A3B}" srcOrd="0" destOrd="0" presId="urn:microsoft.com/office/officeart/2005/8/layout/orgChart1"/>
    <dgm:cxn modelId="{D3736945-E643-DE42-9678-EA2F945BAC7B}" type="presOf" srcId="{AE199DA1-8BDA-D845-9015-358EC551D0AC}" destId="{15C60DD4-BAB6-DA44-9D81-3BD740E74B70}" srcOrd="0" destOrd="0" presId="urn:microsoft.com/office/officeart/2005/8/layout/orgChart1"/>
    <dgm:cxn modelId="{996E2946-0BF0-9240-B70B-5279D7796889}" srcId="{1F596852-5CF8-3A48-80BB-C5E7EBA05BE9}" destId="{D81E37D5-C4C7-8E4C-AF6B-58BD7193E9FD}" srcOrd="2" destOrd="0" parTransId="{8E2783A6-2898-AB4A-9100-A647F07940AA}" sibTransId="{11C9E0BF-9088-BF4F-9D4F-6D82C6ABDE34}"/>
    <dgm:cxn modelId="{F3448D66-21C9-FA4F-A649-87B00708B25D}" srcId="{D81E37D5-C4C7-8E4C-AF6B-58BD7193E9FD}" destId="{CF937FA7-B8E8-B34E-97F4-6BEF4A557148}" srcOrd="0" destOrd="0" parTransId="{601068C9-573B-E54F-B46F-9F251D3027A9}" sibTransId="{85F91DE6-81F5-1344-891E-BA27BE943487}"/>
    <dgm:cxn modelId="{9E1A3E6C-40B1-6047-B558-A5C02BA0ED7C}" type="presOf" srcId="{FAAEC5B6-6754-964D-BED9-8789AC98D5BD}" destId="{C94B6FA3-7DD8-E444-A06C-D7D8B3B16326}" srcOrd="0" destOrd="0" presId="urn:microsoft.com/office/officeart/2005/8/layout/orgChart1"/>
    <dgm:cxn modelId="{D2927C6D-75E2-5C4A-85E4-EB46EB8FB6CE}" type="presOf" srcId="{601068C9-573B-E54F-B46F-9F251D3027A9}" destId="{9A555EA6-BBB1-CE46-96A0-6BAE2B4DFAA2}" srcOrd="0" destOrd="0" presId="urn:microsoft.com/office/officeart/2005/8/layout/orgChart1"/>
    <dgm:cxn modelId="{3822814E-FC43-494B-813C-5E193CBE16BC}" srcId="{CB55D446-6F30-0445-BD50-2B02D387D4EC}" destId="{C6C171D0-CDC6-7B41-B119-2821E19DD068}" srcOrd="1" destOrd="0" parTransId="{AE5CF423-002A-A740-A1F4-EE095EF0B432}" sibTransId="{81206E28-E8C7-1647-8F73-7C5121242F78}"/>
    <dgm:cxn modelId="{63EE976F-071F-C942-8AD8-0FB50A5CC6B5}" type="presOf" srcId="{FE93D85F-0F65-384B-8800-659D3E1F29EE}" destId="{E7ED845B-B8AE-1545-BEE3-E190013F2F0C}" srcOrd="0" destOrd="0" presId="urn:microsoft.com/office/officeart/2005/8/layout/orgChart1"/>
    <dgm:cxn modelId="{7432AE70-5433-4E4D-9AF5-B2187957BA8C}" type="presOf" srcId="{4BD70D5A-7D0B-AF46-AFF3-3F37B705B3A8}" destId="{19EACD53-5DDF-5B44-B91B-E169E454B328}" srcOrd="1" destOrd="0" presId="urn:microsoft.com/office/officeart/2005/8/layout/orgChart1"/>
    <dgm:cxn modelId="{B0A92B71-EF6B-F749-9E02-521B5185C693}" type="presOf" srcId="{F3B22740-835F-0940-8A8B-DE4528F00607}" destId="{C7B02637-B227-A54C-8F46-E6B3A88EB007}" srcOrd="0" destOrd="0" presId="urn:microsoft.com/office/officeart/2005/8/layout/orgChart1"/>
    <dgm:cxn modelId="{AB156C51-9714-9B4A-8273-89506B0A8FDD}" type="presOf" srcId="{418982C2-BCC6-664F-AB60-54D47C975E12}" destId="{2D21BF22-EEB9-A14B-A411-C8035D2BA4E1}" srcOrd="0" destOrd="0" presId="urn:microsoft.com/office/officeart/2005/8/layout/orgChart1"/>
    <dgm:cxn modelId="{207EF773-BD46-FC40-B44E-7AF903A9AD25}" type="presOf" srcId="{F580D16F-AE77-0845-B800-AF2D3581B29B}" destId="{B25D4921-6560-834E-9770-8AB195345EF6}" srcOrd="1" destOrd="0" presId="urn:microsoft.com/office/officeart/2005/8/layout/orgChart1"/>
    <dgm:cxn modelId="{2145E155-C5C1-634A-8392-C44A484EC47F}" type="presOf" srcId="{CB55D446-6F30-0445-BD50-2B02D387D4EC}" destId="{51D1DD57-9C40-1E47-B585-A4AFB5566FF6}" srcOrd="0" destOrd="0" presId="urn:microsoft.com/office/officeart/2005/8/layout/orgChart1"/>
    <dgm:cxn modelId="{7E13667A-C0ED-5848-B68E-080D2BC954D8}" type="presOf" srcId="{D81E37D5-C4C7-8E4C-AF6B-58BD7193E9FD}" destId="{F4C6E6F3-ED47-4C40-A361-BB72786B3684}" srcOrd="1" destOrd="0" presId="urn:microsoft.com/office/officeart/2005/8/layout/orgChart1"/>
    <dgm:cxn modelId="{710CD65A-63B7-A843-A1B7-4500D908198C}" type="presOf" srcId="{9D0565F0-5A72-2342-A0E5-23157EE7291D}" destId="{3498950C-A290-B946-AE2C-398390136E55}" srcOrd="0" destOrd="0" presId="urn:microsoft.com/office/officeart/2005/8/layout/orgChart1"/>
    <dgm:cxn modelId="{6EDE8B80-45C7-1D4E-9C96-E7943D649D97}" type="presOf" srcId="{4E6EBD19-FB39-F745-8931-8A6A9D5F1921}" destId="{9F36820A-AA0D-2543-9AB1-488D175D78FC}" srcOrd="0" destOrd="0" presId="urn:microsoft.com/office/officeart/2005/8/layout/orgChart1"/>
    <dgm:cxn modelId="{5E210E85-5611-ED4C-B65F-2A55ECBD2527}" type="presOf" srcId="{FE93D85F-0F65-384B-8800-659D3E1F29EE}" destId="{2B513C4C-8B04-1149-82B9-84EFB0DE233C}" srcOrd="1" destOrd="0" presId="urn:microsoft.com/office/officeart/2005/8/layout/orgChart1"/>
    <dgm:cxn modelId="{C5B21D85-A2D9-7F49-AB0B-EFB4808F9436}" type="presOf" srcId="{B0274CDB-5C69-9E43-B488-8BCF4AC6A88D}" destId="{E46E19EB-FE88-8A47-8E19-E49F8F28E404}" srcOrd="0" destOrd="0" presId="urn:microsoft.com/office/officeart/2005/8/layout/orgChart1"/>
    <dgm:cxn modelId="{81886288-594C-1142-9453-1B86439FED25}" srcId="{CB55D446-6F30-0445-BD50-2B02D387D4EC}" destId="{887FA339-90FA-CB4E-87D0-5B22E96A4C78}" srcOrd="0" destOrd="0" parTransId="{FA0C26FE-531C-544E-8CC5-D7F0253D38CE}" sibTransId="{5E40DB07-C585-FC40-B220-5ABE261F4791}"/>
    <dgm:cxn modelId="{6F8AEA92-C8A6-4346-A718-0A83B5627CA3}" type="presOf" srcId="{6275DADA-8D70-E747-AF02-4B5EB5B8CF66}" destId="{B7305F05-C0F0-7049-8D6B-C2D5EBCC12BE}" srcOrd="0" destOrd="0" presId="urn:microsoft.com/office/officeart/2005/8/layout/orgChart1"/>
    <dgm:cxn modelId="{DDF2F193-E1CE-2C48-8708-9306A51650BD}" srcId="{1F596852-5CF8-3A48-80BB-C5E7EBA05BE9}" destId="{4E6EBD19-FB39-F745-8931-8A6A9D5F1921}" srcOrd="0" destOrd="0" parTransId="{692BA199-F0AD-154C-BC87-80FFA31BBCDC}" sibTransId="{2799C452-4D05-8241-9C31-5C0F556A24CB}"/>
    <dgm:cxn modelId="{E4D81D95-672E-AC47-B0FF-9B1404297FFC}" srcId="{FAAEC5B6-6754-964D-BED9-8789AC98D5BD}" destId="{9D0565F0-5A72-2342-A0E5-23157EE7291D}" srcOrd="0" destOrd="0" parTransId="{E9E94F24-DE04-5E4C-8480-BC911981E7A8}" sibTransId="{8EE8FE22-FBE2-8344-A2B0-EAC23EB944CA}"/>
    <dgm:cxn modelId="{61614D96-974B-F745-8FF5-43210D162D64}" srcId="{CB55D446-6F30-0445-BD50-2B02D387D4EC}" destId="{F580D16F-AE77-0845-B800-AF2D3581B29B}" srcOrd="4" destOrd="0" parTransId="{FBF7285F-2F80-CE46-9C41-71DD160E64A2}" sibTransId="{AE58FD09-82E0-0147-A5FA-64DBDB3173FB}"/>
    <dgm:cxn modelId="{D074A79A-13EA-8E48-AAED-CB03D9A8F549}" type="presOf" srcId="{5274659B-B42A-384F-9EAC-6B3D0035B434}" destId="{B6AC92BC-483E-6B4C-8025-DA3EC2591748}" srcOrd="1" destOrd="0" presId="urn:microsoft.com/office/officeart/2005/8/layout/orgChart1"/>
    <dgm:cxn modelId="{90B1299C-04A0-1040-AA4D-F6F4B6E29DA0}" srcId="{CB55D446-6F30-0445-BD50-2B02D387D4EC}" destId="{AE199DA1-8BDA-D845-9015-358EC551D0AC}" srcOrd="3" destOrd="0" parTransId="{ADC6FF06-5C02-5047-8B92-470B0AB43347}" sibTransId="{04ACD1F6-8EEC-C440-A684-DBBBF89BDDD4}"/>
    <dgm:cxn modelId="{E930559F-75E2-4A43-89A8-65495B094C1C}" srcId="{D81E37D5-C4C7-8E4C-AF6B-58BD7193E9FD}" destId="{418982C2-BCC6-664F-AB60-54D47C975E12}" srcOrd="1" destOrd="0" parTransId="{5A6B7E54-0941-DA4D-8A9D-A93C9E670162}" sibTransId="{5E080141-6F52-B748-B699-55C3B3CDDADE}"/>
    <dgm:cxn modelId="{9DF13EA6-267B-4F47-8224-BADFDF552B90}" type="presOf" srcId="{4E6EBD19-FB39-F745-8931-8A6A9D5F1921}" destId="{55924893-8E16-4046-A93F-797151033041}" srcOrd="1" destOrd="0" presId="urn:microsoft.com/office/officeart/2005/8/layout/orgChart1"/>
    <dgm:cxn modelId="{8AD419A7-01C8-4542-999F-35258886DC2E}" type="presOf" srcId="{CB55D446-6F30-0445-BD50-2B02D387D4EC}" destId="{252C7506-7750-3D4A-890C-37A9F19C2151}" srcOrd="1" destOrd="0" presId="urn:microsoft.com/office/officeart/2005/8/layout/orgChart1"/>
    <dgm:cxn modelId="{AF4FC8A7-3836-8549-9208-4A9FE9D46DC9}" srcId="{9D0565F0-5A72-2342-A0E5-23157EE7291D}" destId="{1F596852-5CF8-3A48-80BB-C5E7EBA05BE9}" srcOrd="1" destOrd="0" parTransId="{73A19DE7-6D78-5C4E-88AF-3B58FF90E0E6}" sibTransId="{5097D1CC-21B5-B94C-8E68-F9658E64AA2E}"/>
    <dgm:cxn modelId="{CF6CC4AD-1988-074C-BB18-374B33CE7B88}" type="presOf" srcId="{73A19DE7-6D78-5C4E-88AF-3B58FF90E0E6}" destId="{BE12664E-61DD-F44E-A523-46C8FEAE7DB3}" srcOrd="0" destOrd="0" presId="urn:microsoft.com/office/officeart/2005/8/layout/orgChart1"/>
    <dgm:cxn modelId="{65B4B0AE-6FD7-CF48-BAEF-CAEB4EC43D9D}" type="presOf" srcId="{78B27FA5-5A04-DF42-87E5-BDB2D14FA3DC}" destId="{B9484D67-80ED-424E-A16F-B207F9ADD689}" srcOrd="0" destOrd="0" presId="urn:microsoft.com/office/officeart/2005/8/layout/orgChart1"/>
    <dgm:cxn modelId="{3ADFE7AE-829E-A34C-984F-4CBF94A158F0}" type="presOf" srcId="{F580D16F-AE77-0845-B800-AF2D3581B29B}" destId="{75C3FFD6-3EB6-5347-85A9-596FA6445636}" srcOrd="0" destOrd="0" presId="urn:microsoft.com/office/officeart/2005/8/layout/orgChart1"/>
    <dgm:cxn modelId="{F28225B9-5424-9943-9349-D8C9DB51BBE3}" srcId="{1F596852-5CF8-3A48-80BB-C5E7EBA05BE9}" destId="{F3B22740-835F-0940-8A8B-DE4528F00607}" srcOrd="3" destOrd="0" parTransId="{36D5C416-E3E5-8E4A-87FA-40C7FA58D2C0}" sibTransId="{4BB6AD18-AD7E-6F46-9DB9-8C2339FF8E35}"/>
    <dgm:cxn modelId="{025139BB-BE84-B348-820E-D4E39337055F}" type="presOf" srcId="{692BA199-F0AD-154C-BC87-80FFA31BBCDC}" destId="{6AE03407-28A8-9441-A13B-EBED56C225F8}" srcOrd="0" destOrd="0" presId="urn:microsoft.com/office/officeart/2005/8/layout/orgChart1"/>
    <dgm:cxn modelId="{EA75DEC5-76DC-DF4A-8E49-1500AAE27520}" type="presOf" srcId="{418982C2-BCC6-664F-AB60-54D47C975E12}" destId="{5519C340-2474-9D42-BC9D-9251D8F8004D}" srcOrd="1" destOrd="0" presId="urn:microsoft.com/office/officeart/2005/8/layout/orgChart1"/>
    <dgm:cxn modelId="{B4BC65C8-7A1D-A74F-B9A1-FDB907425811}" type="presOf" srcId="{FBF7285F-2F80-CE46-9C41-71DD160E64A2}" destId="{55AED725-B174-F74C-9F2B-B9B6CCE744EE}" srcOrd="0" destOrd="0" presId="urn:microsoft.com/office/officeart/2005/8/layout/orgChart1"/>
    <dgm:cxn modelId="{9AF6ADD0-91DE-3340-AF46-5F2BB497471F}" type="presOf" srcId="{D81E37D5-C4C7-8E4C-AF6B-58BD7193E9FD}" destId="{D29515A8-38A2-3E4D-9E69-471DFABDB140}" srcOrd="0" destOrd="0" presId="urn:microsoft.com/office/officeart/2005/8/layout/orgChart1"/>
    <dgm:cxn modelId="{C0A848D1-5D1C-5F4D-8687-540015309EF1}" type="presOf" srcId="{4BD70D5A-7D0B-AF46-AFF3-3F37B705B3A8}" destId="{A1B9DD07-84C9-0242-BCA1-288CDD6A5CDA}" srcOrd="0" destOrd="0" presId="urn:microsoft.com/office/officeart/2005/8/layout/orgChart1"/>
    <dgm:cxn modelId="{DB712BD7-2A9C-9D40-B0C1-7B4FD0742069}" type="presOf" srcId="{5274659B-B42A-384F-9EAC-6B3D0035B434}" destId="{8ABC3225-D9A7-E34A-BA02-17A18FF0DF36}" srcOrd="0" destOrd="0" presId="urn:microsoft.com/office/officeart/2005/8/layout/orgChart1"/>
    <dgm:cxn modelId="{A7070ADA-AB9F-D243-A490-C50F486B021A}" type="presOf" srcId="{887FA339-90FA-CB4E-87D0-5B22E96A4C78}" destId="{D5B3F150-D884-FB4B-9930-A4B8FF3DA3C7}" srcOrd="1" destOrd="0" presId="urn:microsoft.com/office/officeart/2005/8/layout/orgChart1"/>
    <dgm:cxn modelId="{3348BEE2-7431-B344-8D82-619578FF3C5B}" type="presOf" srcId="{30D5E2A2-F559-604A-AFE4-BC9106F49B0C}" destId="{E2CB0FEB-4740-6F4B-B0DB-0107977D3EE8}" srcOrd="0" destOrd="0" presId="urn:microsoft.com/office/officeart/2005/8/layout/orgChart1"/>
    <dgm:cxn modelId="{354845E9-57A7-1545-8CE2-AB14137E472D}" type="presOf" srcId="{F3B22740-835F-0940-8A8B-DE4528F00607}" destId="{7E45A7EF-00E2-4A41-BE3B-3FEF8326A486}" srcOrd="1" destOrd="0" presId="urn:microsoft.com/office/officeart/2005/8/layout/orgChart1"/>
    <dgm:cxn modelId="{F176DAEA-063B-674C-885F-6170BC578C0F}" type="presOf" srcId="{AE5CF423-002A-A740-A1F4-EE095EF0B432}" destId="{2C032829-A02E-3F4E-87DE-CE8B9936F4A7}" srcOrd="0" destOrd="0" presId="urn:microsoft.com/office/officeart/2005/8/layout/orgChart1"/>
    <dgm:cxn modelId="{7A9F4EEE-A109-394E-9D73-4ADA5C3D9B06}" type="presOf" srcId="{1F596852-5CF8-3A48-80BB-C5E7EBA05BE9}" destId="{7B587A71-FF43-A84A-892B-1DF866C23C9A}" srcOrd="1" destOrd="0" presId="urn:microsoft.com/office/officeart/2005/8/layout/orgChart1"/>
    <dgm:cxn modelId="{18FCE4F2-9B00-7B40-8690-BED7BE732472}" srcId="{1F596852-5CF8-3A48-80BB-C5E7EBA05BE9}" destId="{FE93D85F-0F65-384B-8800-659D3E1F29EE}" srcOrd="1" destOrd="0" parTransId="{6275DADA-8D70-E747-AF02-4B5EB5B8CF66}" sibTransId="{30F97DA6-9F75-FF46-B37F-BC0CF2176B49}"/>
    <dgm:cxn modelId="{0247CEF8-D7AE-7743-8632-FC080E9373A0}" type="presOf" srcId="{297E6285-4437-F841-BEBD-0BCABFCE300A}" destId="{52B78133-4CB3-B24E-9236-D97F04C3E11E}" srcOrd="0" destOrd="0" presId="urn:microsoft.com/office/officeart/2005/8/layout/orgChart1"/>
    <dgm:cxn modelId="{3719F8FB-4018-B341-A403-6936D4549219}" type="presOf" srcId="{CF937FA7-B8E8-B34E-97F4-6BEF4A557148}" destId="{6BCD68E7-6A85-4D48-B637-07D6057FFA47}" srcOrd="0" destOrd="0" presId="urn:microsoft.com/office/officeart/2005/8/layout/orgChart1"/>
    <dgm:cxn modelId="{CF505F27-3E43-F643-8DD4-355F7DFEA236}" type="presParOf" srcId="{C94B6FA3-7DD8-E444-A06C-D7D8B3B16326}" destId="{168C2725-5161-A846-8FDB-6E37B2BED187}" srcOrd="0" destOrd="0" presId="urn:microsoft.com/office/officeart/2005/8/layout/orgChart1"/>
    <dgm:cxn modelId="{4677350D-3729-E24D-857C-F4F37B780A03}" type="presParOf" srcId="{168C2725-5161-A846-8FDB-6E37B2BED187}" destId="{C21EF2FE-0E28-AA46-AAB4-89AFDE9B81B4}" srcOrd="0" destOrd="0" presId="urn:microsoft.com/office/officeart/2005/8/layout/orgChart1"/>
    <dgm:cxn modelId="{81899AEB-C44A-C542-9819-2A83643C26FD}" type="presParOf" srcId="{C21EF2FE-0E28-AA46-AAB4-89AFDE9B81B4}" destId="{3498950C-A290-B946-AE2C-398390136E55}" srcOrd="0" destOrd="0" presId="urn:microsoft.com/office/officeart/2005/8/layout/orgChart1"/>
    <dgm:cxn modelId="{BCC15CA4-8FD5-A243-B693-4C0787624008}" type="presParOf" srcId="{C21EF2FE-0E28-AA46-AAB4-89AFDE9B81B4}" destId="{57B73141-FA1B-C94C-8D37-C578C06765CE}" srcOrd="1" destOrd="0" presId="urn:microsoft.com/office/officeart/2005/8/layout/orgChart1"/>
    <dgm:cxn modelId="{BA679AAC-3706-B444-91FA-2D36ADB73FC7}" type="presParOf" srcId="{168C2725-5161-A846-8FDB-6E37B2BED187}" destId="{6A674488-1655-0D4A-B9E4-57FA0F15CF39}" srcOrd="1" destOrd="0" presId="urn:microsoft.com/office/officeart/2005/8/layout/orgChart1"/>
    <dgm:cxn modelId="{AB46338C-65D6-A641-BE61-6321641D3D85}" type="presParOf" srcId="{6A674488-1655-0D4A-B9E4-57FA0F15CF39}" destId="{E46E19EB-FE88-8A47-8E19-E49F8F28E404}" srcOrd="0" destOrd="0" presId="urn:microsoft.com/office/officeart/2005/8/layout/orgChart1"/>
    <dgm:cxn modelId="{6B443DA9-778C-A940-BF0C-CCE2AC919E2F}" type="presParOf" srcId="{6A674488-1655-0D4A-B9E4-57FA0F15CF39}" destId="{FB0A5E30-9A47-E544-A61A-51DB8C5B46C1}" srcOrd="1" destOrd="0" presId="urn:microsoft.com/office/officeart/2005/8/layout/orgChart1"/>
    <dgm:cxn modelId="{76280170-5CDE-C742-BC7F-63BB5E5C9C14}" type="presParOf" srcId="{FB0A5E30-9A47-E544-A61A-51DB8C5B46C1}" destId="{128DBE93-C810-5B43-B118-73AE328F625D}" srcOrd="0" destOrd="0" presId="urn:microsoft.com/office/officeart/2005/8/layout/orgChart1"/>
    <dgm:cxn modelId="{B2AAB8E3-45AF-BA4C-89BA-A825A161FE11}" type="presParOf" srcId="{128DBE93-C810-5B43-B118-73AE328F625D}" destId="{51D1DD57-9C40-1E47-B585-A4AFB5566FF6}" srcOrd="0" destOrd="0" presId="urn:microsoft.com/office/officeart/2005/8/layout/orgChart1"/>
    <dgm:cxn modelId="{80A6912F-027F-ED4B-93EE-7A578FCB28F7}" type="presParOf" srcId="{128DBE93-C810-5B43-B118-73AE328F625D}" destId="{252C7506-7750-3D4A-890C-37A9F19C2151}" srcOrd="1" destOrd="0" presId="urn:microsoft.com/office/officeart/2005/8/layout/orgChart1"/>
    <dgm:cxn modelId="{1BF53DA4-E902-BD4A-B65D-FE8AE4EBA3C0}" type="presParOf" srcId="{FB0A5E30-9A47-E544-A61A-51DB8C5B46C1}" destId="{C29C4028-BF4A-1F48-970F-69AD686FCA95}" srcOrd="1" destOrd="0" presId="urn:microsoft.com/office/officeart/2005/8/layout/orgChart1"/>
    <dgm:cxn modelId="{89917C14-CB13-574A-B47C-2AE3BCC298E8}" type="presParOf" srcId="{C29C4028-BF4A-1F48-970F-69AD686FCA95}" destId="{98AB3DD5-9730-E642-92AB-F72A899841DF}" srcOrd="0" destOrd="0" presId="urn:microsoft.com/office/officeart/2005/8/layout/orgChart1"/>
    <dgm:cxn modelId="{C679C3E0-A1AD-D141-B282-551D5C7D9578}" type="presParOf" srcId="{C29C4028-BF4A-1F48-970F-69AD686FCA95}" destId="{FAAA98D7-35EB-4145-A0FC-7733D35517E0}" srcOrd="1" destOrd="0" presId="urn:microsoft.com/office/officeart/2005/8/layout/orgChart1"/>
    <dgm:cxn modelId="{BA3B59A9-8B61-2443-865C-156C90DE4CA0}" type="presParOf" srcId="{FAAA98D7-35EB-4145-A0FC-7733D35517E0}" destId="{E06DD470-52D4-7B4B-A85F-26C6269A3A27}" srcOrd="0" destOrd="0" presId="urn:microsoft.com/office/officeart/2005/8/layout/orgChart1"/>
    <dgm:cxn modelId="{154932B4-8AC3-D84F-92FB-E36E0329880F}" type="presParOf" srcId="{E06DD470-52D4-7B4B-A85F-26C6269A3A27}" destId="{E77791A3-4D94-4449-96C2-CB3835335B35}" srcOrd="0" destOrd="0" presId="urn:microsoft.com/office/officeart/2005/8/layout/orgChart1"/>
    <dgm:cxn modelId="{8BDFC6E6-5FF5-3E4C-9017-91143F862BE5}" type="presParOf" srcId="{E06DD470-52D4-7B4B-A85F-26C6269A3A27}" destId="{D5B3F150-D884-FB4B-9930-A4B8FF3DA3C7}" srcOrd="1" destOrd="0" presId="urn:microsoft.com/office/officeart/2005/8/layout/orgChart1"/>
    <dgm:cxn modelId="{9FC002A8-817D-1248-92CE-C2B14246D6F7}" type="presParOf" srcId="{FAAA98D7-35EB-4145-A0FC-7733D35517E0}" destId="{A6C9DD48-D46F-7048-A2BB-8319E83AC933}" srcOrd="1" destOrd="0" presId="urn:microsoft.com/office/officeart/2005/8/layout/orgChart1"/>
    <dgm:cxn modelId="{FDCA5F1A-DEBF-1D4B-BA1F-98384AB59962}" type="presParOf" srcId="{FAAA98D7-35EB-4145-A0FC-7733D35517E0}" destId="{B03E5B4E-FB14-6A45-84AF-58C1FD2007A1}" srcOrd="2" destOrd="0" presId="urn:microsoft.com/office/officeart/2005/8/layout/orgChart1"/>
    <dgm:cxn modelId="{B545BDED-8F6A-6645-B401-83876C0960F2}" type="presParOf" srcId="{C29C4028-BF4A-1F48-970F-69AD686FCA95}" destId="{2C032829-A02E-3F4E-87DE-CE8B9936F4A7}" srcOrd="2" destOrd="0" presId="urn:microsoft.com/office/officeart/2005/8/layout/orgChart1"/>
    <dgm:cxn modelId="{B6EF1795-69DB-5541-BE21-10A74D5B7FC1}" type="presParOf" srcId="{C29C4028-BF4A-1F48-970F-69AD686FCA95}" destId="{712B669D-3A67-424C-B860-AD89F7752B56}" srcOrd="3" destOrd="0" presId="urn:microsoft.com/office/officeart/2005/8/layout/orgChart1"/>
    <dgm:cxn modelId="{E0D55158-0E03-374D-91A2-98691C3CAD2A}" type="presParOf" srcId="{712B669D-3A67-424C-B860-AD89F7752B56}" destId="{4F0080C4-6080-9F45-B0B0-6B57D3D329BB}" srcOrd="0" destOrd="0" presId="urn:microsoft.com/office/officeart/2005/8/layout/orgChart1"/>
    <dgm:cxn modelId="{D813B9F6-B223-0C41-B184-649DC8AC9F28}" type="presParOf" srcId="{4F0080C4-6080-9F45-B0B0-6B57D3D329BB}" destId="{413502AC-627D-FC43-99BB-F3F00EBD620F}" srcOrd="0" destOrd="0" presId="urn:microsoft.com/office/officeart/2005/8/layout/orgChart1"/>
    <dgm:cxn modelId="{892C91DA-DB60-374D-A358-56D5C1F8886C}" type="presParOf" srcId="{4F0080C4-6080-9F45-B0B0-6B57D3D329BB}" destId="{2635DF01-CA57-3645-844B-F2B21685D6B2}" srcOrd="1" destOrd="0" presId="urn:microsoft.com/office/officeart/2005/8/layout/orgChart1"/>
    <dgm:cxn modelId="{8A2E7B61-3E36-F24B-BAEE-A135FB55CE19}" type="presParOf" srcId="{712B669D-3A67-424C-B860-AD89F7752B56}" destId="{EA59E667-1BCE-8D45-93EB-9DF86BDB98BB}" srcOrd="1" destOrd="0" presId="urn:microsoft.com/office/officeart/2005/8/layout/orgChart1"/>
    <dgm:cxn modelId="{B45EC851-42D0-0C42-A45C-B2C18FDF1F87}" type="presParOf" srcId="{712B669D-3A67-424C-B860-AD89F7752B56}" destId="{D225BC5C-9CCD-2F4D-B2CF-FF62ABE1DFFE}" srcOrd="2" destOrd="0" presId="urn:microsoft.com/office/officeart/2005/8/layout/orgChart1"/>
    <dgm:cxn modelId="{AC079BA7-A6F9-D649-ABFB-F37361CBF898}" type="presParOf" srcId="{C29C4028-BF4A-1F48-970F-69AD686FCA95}" destId="{E2CB0FEB-4740-6F4B-B0DB-0107977D3EE8}" srcOrd="4" destOrd="0" presId="urn:microsoft.com/office/officeart/2005/8/layout/orgChart1"/>
    <dgm:cxn modelId="{735DBDE8-9BDA-5344-95D0-9FBBF08C7B65}" type="presParOf" srcId="{C29C4028-BF4A-1F48-970F-69AD686FCA95}" destId="{DED26B98-DCD0-C84B-998E-A7158E05F1DE}" srcOrd="5" destOrd="0" presId="urn:microsoft.com/office/officeart/2005/8/layout/orgChart1"/>
    <dgm:cxn modelId="{DA4BF257-97C5-6344-8708-BC6ED8196BA5}" type="presParOf" srcId="{DED26B98-DCD0-C84B-998E-A7158E05F1DE}" destId="{DA0270E0-1277-7E46-8ECD-572362717039}" srcOrd="0" destOrd="0" presId="urn:microsoft.com/office/officeart/2005/8/layout/orgChart1"/>
    <dgm:cxn modelId="{81FD111D-6071-6441-81F5-741536675F10}" type="presParOf" srcId="{DA0270E0-1277-7E46-8ECD-572362717039}" destId="{52B78133-4CB3-B24E-9236-D97F04C3E11E}" srcOrd="0" destOrd="0" presId="urn:microsoft.com/office/officeart/2005/8/layout/orgChart1"/>
    <dgm:cxn modelId="{FD9CE7DB-238F-BF42-A313-19F90ACEC881}" type="presParOf" srcId="{DA0270E0-1277-7E46-8ECD-572362717039}" destId="{E97E2B57-4519-2A45-AC20-CDB5873F1BAB}" srcOrd="1" destOrd="0" presId="urn:microsoft.com/office/officeart/2005/8/layout/orgChart1"/>
    <dgm:cxn modelId="{9317CB11-D072-B14A-AD62-895A58E9C6FD}" type="presParOf" srcId="{DED26B98-DCD0-C84B-998E-A7158E05F1DE}" destId="{664CA610-B08B-BA46-9189-F09103CAD718}" srcOrd="1" destOrd="0" presId="urn:microsoft.com/office/officeart/2005/8/layout/orgChart1"/>
    <dgm:cxn modelId="{4BEB5109-ADA4-C344-BF47-16D4E88F0296}" type="presParOf" srcId="{DED26B98-DCD0-C84B-998E-A7158E05F1DE}" destId="{6AE678A1-D45F-5B43-81B3-09FFBFA4DFF4}" srcOrd="2" destOrd="0" presId="urn:microsoft.com/office/officeart/2005/8/layout/orgChart1"/>
    <dgm:cxn modelId="{4406E355-8392-0249-879D-3EFBF51E3493}" type="presParOf" srcId="{C29C4028-BF4A-1F48-970F-69AD686FCA95}" destId="{6E41F0E7-EDF8-4D48-94E7-EE517C51D90D}" srcOrd="6" destOrd="0" presId="urn:microsoft.com/office/officeart/2005/8/layout/orgChart1"/>
    <dgm:cxn modelId="{1AA757E8-E853-3E4F-81D7-6CB02AE2E6E4}" type="presParOf" srcId="{C29C4028-BF4A-1F48-970F-69AD686FCA95}" destId="{FF777337-FD60-204B-BD61-F3EA68C6E15A}" srcOrd="7" destOrd="0" presId="urn:microsoft.com/office/officeart/2005/8/layout/orgChart1"/>
    <dgm:cxn modelId="{DF484925-D5B7-9940-8F3E-573EC65271AC}" type="presParOf" srcId="{FF777337-FD60-204B-BD61-F3EA68C6E15A}" destId="{D65FB3E3-5A78-F04B-801A-F5FD19A6EA2C}" srcOrd="0" destOrd="0" presId="urn:microsoft.com/office/officeart/2005/8/layout/orgChart1"/>
    <dgm:cxn modelId="{3A0887BB-935B-5547-B63E-AED347343B09}" type="presParOf" srcId="{D65FB3E3-5A78-F04B-801A-F5FD19A6EA2C}" destId="{15C60DD4-BAB6-DA44-9D81-3BD740E74B70}" srcOrd="0" destOrd="0" presId="urn:microsoft.com/office/officeart/2005/8/layout/orgChart1"/>
    <dgm:cxn modelId="{D21A872D-13B5-6044-844F-6BD69015DD24}" type="presParOf" srcId="{D65FB3E3-5A78-F04B-801A-F5FD19A6EA2C}" destId="{C8441053-7054-7D45-86AC-38E2A26047C4}" srcOrd="1" destOrd="0" presId="urn:microsoft.com/office/officeart/2005/8/layout/orgChart1"/>
    <dgm:cxn modelId="{AC3B399E-3599-7D46-89FB-F0D593654D83}" type="presParOf" srcId="{FF777337-FD60-204B-BD61-F3EA68C6E15A}" destId="{5B9B44FB-EC14-0447-B6F1-D420C3AD0001}" srcOrd="1" destOrd="0" presId="urn:microsoft.com/office/officeart/2005/8/layout/orgChart1"/>
    <dgm:cxn modelId="{7B789145-29B0-E54C-96F1-B8A61874B6AE}" type="presParOf" srcId="{FF777337-FD60-204B-BD61-F3EA68C6E15A}" destId="{02B0A0DD-4941-A742-8133-069BEAB4A20B}" srcOrd="2" destOrd="0" presId="urn:microsoft.com/office/officeart/2005/8/layout/orgChart1"/>
    <dgm:cxn modelId="{0CAC7BBB-F07A-EC42-850F-62E1464F40FB}" type="presParOf" srcId="{C29C4028-BF4A-1F48-970F-69AD686FCA95}" destId="{55AED725-B174-F74C-9F2B-B9B6CCE744EE}" srcOrd="8" destOrd="0" presId="urn:microsoft.com/office/officeart/2005/8/layout/orgChart1"/>
    <dgm:cxn modelId="{21DDA30E-D7AF-394A-B5EC-7BE1F4F1571B}" type="presParOf" srcId="{C29C4028-BF4A-1F48-970F-69AD686FCA95}" destId="{317C110E-19D7-E940-A6B6-62A8D42F4D73}" srcOrd="9" destOrd="0" presId="urn:microsoft.com/office/officeart/2005/8/layout/orgChart1"/>
    <dgm:cxn modelId="{ED5943AE-8B9F-E547-B57C-9344A91A408E}" type="presParOf" srcId="{317C110E-19D7-E940-A6B6-62A8D42F4D73}" destId="{552FDAC9-4B4E-4549-AC58-7C8038003EBF}" srcOrd="0" destOrd="0" presId="urn:microsoft.com/office/officeart/2005/8/layout/orgChart1"/>
    <dgm:cxn modelId="{89A21F38-9DCB-1942-9EC2-642034A7809F}" type="presParOf" srcId="{552FDAC9-4B4E-4549-AC58-7C8038003EBF}" destId="{75C3FFD6-3EB6-5347-85A9-596FA6445636}" srcOrd="0" destOrd="0" presId="urn:microsoft.com/office/officeart/2005/8/layout/orgChart1"/>
    <dgm:cxn modelId="{9FD2833F-338D-594F-8240-50A3D591D616}" type="presParOf" srcId="{552FDAC9-4B4E-4549-AC58-7C8038003EBF}" destId="{B25D4921-6560-834E-9770-8AB195345EF6}" srcOrd="1" destOrd="0" presId="urn:microsoft.com/office/officeart/2005/8/layout/orgChart1"/>
    <dgm:cxn modelId="{D7712AE9-B42C-584B-BFA1-3B76097B7B39}" type="presParOf" srcId="{317C110E-19D7-E940-A6B6-62A8D42F4D73}" destId="{D2A870CC-D260-3D4A-8A94-92183B249876}" srcOrd="1" destOrd="0" presId="urn:microsoft.com/office/officeart/2005/8/layout/orgChart1"/>
    <dgm:cxn modelId="{678E2F21-54A7-4742-9BDE-CCDA1D2EA631}" type="presParOf" srcId="{317C110E-19D7-E940-A6B6-62A8D42F4D73}" destId="{DEA861F6-56B8-A943-BD6E-68E37C4BAA40}" srcOrd="2" destOrd="0" presId="urn:microsoft.com/office/officeart/2005/8/layout/orgChart1"/>
    <dgm:cxn modelId="{E63A70A6-7D14-3344-A1E6-23097FD7E3B6}" type="presParOf" srcId="{C29C4028-BF4A-1F48-970F-69AD686FCA95}" destId="{241566A1-9936-D142-B687-0D03B7842FBF}" srcOrd="10" destOrd="0" presId="urn:microsoft.com/office/officeart/2005/8/layout/orgChart1"/>
    <dgm:cxn modelId="{3E299121-61CB-F543-BFA9-3D95CC215436}" type="presParOf" srcId="{C29C4028-BF4A-1F48-970F-69AD686FCA95}" destId="{4F84FA64-ADC1-C041-A6EA-D5B79F074173}" srcOrd="11" destOrd="0" presId="urn:microsoft.com/office/officeart/2005/8/layout/orgChart1"/>
    <dgm:cxn modelId="{0901E442-B188-9B47-88AD-CBF74BB775BD}" type="presParOf" srcId="{4F84FA64-ADC1-C041-A6EA-D5B79F074173}" destId="{B99BF521-A974-FD40-96E6-8AF96C84444E}" srcOrd="0" destOrd="0" presId="urn:microsoft.com/office/officeart/2005/8/layout/orgChart1"/>
    <dgm:cxn modelId="{293A5B95-9809-A140-B3FA-D2FA412D1945}" type="presParOf" srcId="{B99BF521-A974-FD40-96E6-8AF96C84444E}" destId="{A1B9DD07-84C9-0242-BCA1-288CDD6A5CDA}" srcOrd="0" destOrd="0" presId="urn:microsoft.com/office/officeart/2005/8/layout/orgChart1"/>
    <dgm:cxn modelId="{F36BC7E4-742B-2541-B6D3-BD0EA9981335}" type="presParOf" srcId="{B99BF521-A974-FD40-96E6-8AF96C84444E}" destId="{19EACD53-5DDF-5B44-B91B-E169E454B328}" srcOrd="1" destOrd="0" presId="urn:microsoft.com/office/officeart/2005/8/layout/orgChart1"/>
    <dgm:cxn modelId="{B65CCE61-C9C9-AA42-9641-C11B3787A7AA}" type="presParOf" srcId="{4F84FA64-ADC1-C041-A6EA-D5B79F074173}" destId="{02A30087-F886-9A4D-B553-4DEFABA5CE39}" srcOrd="1" destOrd="0" presId="urn:microsoft.com/office/officeart/2005/8/layout/orgChart1"/>
    <dgm:cxn modelId="{8E8C7FFD-A020-EE49-830F-5AE81FADFCA2}" type="presParOf" srcId="{4F84FA64-ADC1-C041-A6EA-D5B79F074173}" destId="{30277E17-4D31-5241-90F8-D198399C7F37}" srcOrd="2" destOrd="0" presId="urn:microsoft.com/office/officeart/2005/8/layout/orgChart1"/>
    <dgm:cxn modelId="{DFCE2F12-A638-1E46-9717-6FE34E5C8D21}" type="presParOf" srcId="{FB0A5E30-9A47-E544-A61A-51DB8C5B46C1}" destId="{BCC66835-3FD5-A44D-AC03-EE911C342C69}" srcOrd="2" destOrd="0" presId="urn:microsoft.com/office/officeart/2005/8/layout/orgChart1"/>
    <dgm:cxn modelId="{29A65D8A-C4E0-3A45-BD0A-DDB3F6353F36}" type="presParOf" srcId="{6A674488-1655-0D4A-B9E4-57FA0F15CF39}" destId="{BE12664E-61DD-F44E-A523-46C8FEAE7DB3}" srcOrd="2" destOrd="0" presId="urn:microsoft.com/office/officeart/2005/8/layout/orgChart1"/>
    <dgm:cxn modelId="{8B12451F-33E4-C048-8BB8-12F5F9B8CB6E}" type="presParOf" srcId="{6A674488-1655-0D4A-B9E4-57FA0F15CF39}" destId="{5935E40E-E2ED-7141-A5C6-E3E4B46042E0}" srcOrd="3" destOrd="0" presId="urn:microsoft.com/office/officeart/2005/8/layout/orgChart1"/>
    <dgm:cxn modelId="{CABDA106-08E9-BF4C-9A23-0B7A82060A31}" type="presParOf" srcId="{5935E40E-E2ED-7141-A5C6-E3E4B46042E0}" destId="{A2B314D7-9DF0-E14B-89DE-94F53B43B3E0}" srcOrd="0" destOrd="0" presId="urn:microsoft.com/office/officeart/2005/8/layout/orgChart1"/>
    <dgm:cxn modelId="{03905C15-5679-5E45-B942-1B0F2312CA38}" type="presParOf" srcId="{A2B314D7-9DF0-E14B-89DE-94F53B43B3E0}" destId="{FB4F005D-3211-0A47-B49A-93AF029BC71B}" srcOrd="0" destOrd="0" presId="urn:microsoft.com/office/officeart/2005/8/layout/orgChart1"/>
    <dgm:cxn modelId="{A974FAD3-D5C6-EC4E-92F0-13EC8F4D1B52}" type="presParOf" srcId="{A2B314D7-9DF0-E14B-89DE-94F53B43B3E0}" destId="{7B587A71-FF43-A84A-892B-1DF866C23C9A}" srcOrd="1" destOrd="0" presId="urn:microsoft.com/office/officeart/2005/8/layout/orgChart1"/>
    <dgm:cxn modelId="{B5AC9993-BCCA-8F45-AC93-1729D963E78D}" type="presParOf" srcId="{5935E40E-E2ED-7141-A5C6-E3E4B46042E0}" destId="{51763C85-4BC6-A643-A2EE-62939DF5C8BB}" srcOrd="1" destOrd="0" presId="urn:microsoft.com/office/officeart/2005/8/layout/orgChart1"/>
    <dgm:cxn modelId="{61C03915-4432-994F-94CC-E548965B1FDC}" type="presParOf" srcId="{51763C85-4BC6-A643-A2EE-62939DF5C8BB}" destId="{6AE03407-28A8-9441-A13B-EBED56C225F8}" srcOrd="0" destOrd="0" presId="urn:microsoft.com/office/officeart/2005/8/layout/orgChart1"/>
    <dgm:cxn modelId="{86BA3D14-1E4E-1B49-9582-49BD0BF13701}" type="presParOf" srcId="{51763C85-4BC6-A643-A2EE-62939DF5C8BB}" destId="{627E536B-E949-D34A-974A-70ED65AD43CF}" srcOrd="1" destOrd="0" presId="urn:microsoft.com/office/officeart/2005/8/layout/orgChart1"/>
    <dgm:cxn modelId="{E5869E0E-F4F4-A446-9334-B84E71448B36}" type="presParOf" srcId="{627E536B-E949-D34A-974A-70ED65AD43CF}" destId="{EC23F535-9B51-F44F-8FEF-F5537BF0F7E1}" srcOrd="0" destOrd="0" presId="urn:microsoft.com/office/officeart/2005/8/layout/orgChart1"/>
    <dgm:cxn modelId="{DC77BEBB-DD34-A54C-A359-62F45D4C030E}" type="presParOf" srcId="{EC23F535-9B51-F44F-8FEF-F5537BF0F7E1}" destId="{9F36820A-AA0D-2543-9AB1-488D175D78FC}" srcOrd="0" destOrd="0" presId="urn:microsoft.com/office/officeart/2005/8/layout/orgChart1"/>
    <dgm:cxn modelId="{FFF3F54A-80A3-D94D-8389-80F433703145}" type="presParOf" srcId="{EC23F535-9B51-F44F-8FEF-F5537BF0F7E1}" destId="{55924893-8E16-4046-A93F-797151033041}" srcOrd="1" destOrd="0" presId="urn:microsoft.com/office/officeart/2005/8/layout/orgChart1"/>
    <dgm:cxn modelId="{A4056770-9953-164B-8ACC-29422365376D}" type="presParOf" srcId="{627E536B-E949-D34A-974A-70ED65AD43CF}" destId="{C44444A9-CA45-0D4A-AD04-AAE04587BAA2}" srcOrd="1" destOrd="0" presId="urn:microsoft.com/office/officeart/2005/8/layout/orgChart1"/>
    <dgm:cxn modelId="{7894CB76-8C17-AA4C-908C-E1C4A4AD0B42}" type="presParOf" srcId="{627E536B-E949-D34A-974A-70ED65AD43CF}" destId="{0A4B3254-55BB-ED4A-B261-3FA05802C07E}" srcOrd="2" destOrd="0" presId="urn:microsoft.com/office/officeart/2005/8/layout/orgChart1"/>
    <dgm:cxn modelId="{C2189E06-4BE7-4848-B4AA-4970043554C2}" type="presParOf" srcId="{51763C85-4BC6-A643-A2EE-62939DF5C8BB}" destId="{B7305F05-C0F0-7049-8D6B-C2D5EBCC12BE}" srcOrd="2" destOrd="0" presId="urn:microsoft.com/office/officeart/2005/8/layout/orgChart1"/>
    <dgm:cxn modelId="{295591FF-70DF-6742-AC78-22AE1E7F2A0D}" type="presParOf" srcId="{51763C85-4BC6-A643-A2EE-62939DF5C8BB}" destId="{3319DCC1-7058-E744-A112-962CAB59526A}" srcOrd="3" destOrd="0" presId="urn:microsoft.com/office/officeart/2005/8/layout/orgChart1"/>
    <dgm:cxn modelId="{7A19A651-5377-BC48-ADAC-0106CD7350AD}" type="presParOf" srcId="{3319DCC1-7058-E744-A112-962CAB59526A}" destId="{C3749F78-6FFE-A741-9339-1453AAE66AD6}" srcOrd="0" destOrd="0" presId="urn:microsoft.com/office/officeart/2005/8/layout/orgChart1"/>
    <dgm:cxn modelId="{D02FCA4C-6106-2A48-B6B1-8D0AE84E1AC9}" type="presParOf" srcId="{C3749F78-6FFE-A741-9339-1453AAE66AD6}" destId="{E7ED845B-B8AE-1545-BEE3-E190013F2F0C}" srcOrd="0" destOrd="0" presId="urn:microsoft.com/office/officeart/2005/8/layout/orgChart1"/>
    <dgm:cxn modelId="{0AAF2EA2-6BA4-774A-AEFD-B278093B39F6}" type="presParOf" srcId="{C3749F78-6FFE-A741-9339-1453AAE66AD6}" destId="{2B513C4C-8B04-1149-82B9-84EFB0DE233C}" srcOrd="1" destOrd="0" presId="urn:microsoft.com/office/officeart/2005/8/layout/orgChart1"/>
    <dgm:cxn modelId="{A4CAB342-BBE2-8541-BAF6-F12CBA080584}" type="presParOf" srcId="{3319DCC1-7058-E744-A112-962CAB59526A}" destId="{DEC796CC-5E4D-4444-ADFD-DAE57F093416}" srcOrd="1" destOrd="0" presId="urn:microsoft.com/office/officeart/2005/8/layout/orgChart1"/>
    <dgm:cxn modelId="{475555F4-BA1E-EE4D-B64E-021D8FF58EEC}" type="presParOf" srcId="{3319DCC1-7058-E744-A112-962CAB59526A}" destId="{37D56B08-1763-0A43-9640-9A0211714B70}" srcOrd="2" destOrd="0" presId="urn:microsoft.com/office/officeart/2005/8/layout/orgChart1"/>
    <dgm:cxn modelId="{8BDF79A4-938C-EF4F-BE9A-A3856F3EF728}" type="presParOf" srcId="{51763C85-4BC6-A643-A2EE-62939DF5C8BB}" destId="{F693A511-9C6C-B144-A9FB-DA0D798E246E}" srcOrd="4" destOrd="0" presId="urn:microsoft.com/office/officeart/2005/8/layout/orgChart1"/>
    <dgm:cxn modelId="{5D9EF6E4-9FE5-984D-BFFD-B1472DC6319C}" type="presParOf" srcId="{51763C85-4BC6-A643-A2EE-62939DF5C8BB}" destId="{D795F036-8B7E-FD42-9342-16FF2076EC9B}" srcOrd="5" destOrd="0" presId="urn:microsoft.com/office/officeart/2005/8/layout/orgChart1"/>
    <dgm:cxn modelId="{F962A34D-5A6B-7E44-A24C-E41529084C5E}" type="presParOf" srcId="{D795F036-8B7E-FD42-9342-16FF2076EC9B}" destId="{180BEEB0-D8AD-4E48-9DE6-5F269FB4E660}" srcOrd="0" destOrd="0" presId="urn:microsoft.com/office/officeart/2005/8/layout/orgChart1"/>
    <dgm:cxn modelId="{2BABF95B-53F0-3D4F-8DFC-A3ECAE332373}" type="presParOf" srcId="{180BEEB0-D8AD-4E48-9DE6-5F269FB4E660}" destId="{D29515A8-38A2-3E4D-9E69-471DFABDB140}" srcOrd="0" destOrd="0" presId="urn:microsoft.com/office/officeart/2005/8/layout/orgChart1"/>
    <dgm:cxn modelId="{236D2782-B1F3-AC48-B277-D3D77CB2DA26}" type="presParOf" srcId="{180BEEB0-D8AD-4E48-9DE6-5F269FB4E660}" destId="{F4C6E6F3-ED47-4C40-A361-BB72786B3684}" srcOrd="1" destOrd="0" presId="urn:microsoft.com/office/officeart/2005/8/layout/orgChart1"/>
    <dgm:cxn modelId="{93886556-8BFC-F745-95B2-183BAAA6793D}" type="presParOf" srcId="{D795F036-8B7E-FD42-9342-16FF2076EC9B}" destId="{3E330CE7-2668-8048-8A02-90E61587F592}" srcOrd="1" destOrd="0" presId="urn:microsoft.com/office/officeart/2005/8/layout/orgChart1"/>
    <dgm:cxn modelId="{72F7BBCC-96B6-5742-8013-CC5018AA358A}" type="presParOf" srcId="{3E330CE7-2668-8048-8A02-90E61587F592}" destId="{9A555EA6-BBB1-CE46-96A0-6BAE2B4DFAA2}" srcOrd="0" destOrd="0" presId="urn:microsoft.com/office/officeart/2005/8/layout/orgChart1"/>
    <dgm:cxn modelId="{16C1C435-710B-E64C-8DA5-1C3134A5E75E}" type="presParOf" srcId="{3E330CE7-2668-8048-8A02-90E61587F592}" destId="{9B9564FF-0DBA-E549-B84B-AFE841A5480E}" srcOrd="1" destOrd="0" presId="urn:microsoft.com/office/officeart/2005/8/layout/orgChart1"/>
    <dgm:cxn modelId="{74269AF0-1100-D249-9924-37F88F7C6B2B}" type="presParOf" srcId="{9B9564FF-0DBA-E549-B84B-AFE841A5480E}" destId="{F83CE256-24A2-9141-BFB6-8A25B2F245E7}" srcOrd="0" destOrd="0" presId="urn:microsoft.com/office/officeart/2005/8/layout/orgChart1"/>
    <dgm:cxn modelId="{099B40D7-E1EB-374C-A244-4E58506FB7EE}" type="presParOf" srcId="{F83CE256-24A2-9141-BFB6-8A25B2F245E7}" destId="{6BCD68E7-6A85-4D48-B637-07D6057FFA47}" srcOrd="0" destOrd="0" presId="urn:microsoft.com/office/officeart/2005/8/layout/orgChart1"/>
    <dgm:cxn modelId="{95763CB6-CDEF-934D-82FC-9F1F1B204154}" type="presParOf" srcId="{F83CE256-24A2-9141-BFB6-8A25B2F245E7}" destId="{783CAEC2-15EC-1C4F-B975-23C34713F5B2}" srcOrd="1" destOrd="0" presId="urn:microsoft.com/office/officeart/2005/8/layout/orgChart1"/>
    <dgm:cxn modelId="{77A86CAB-803C-0D42-BAEC-B0D4F777740D}" type="presParOf" srcId="{9B9564FF-0DBA-E549-B84B-AFE841A5480E}" destId="{09272B9C-2ED4-434A-B298-E4E76F057E41}" srcOrd="1" destOrd="0" presId="urn:microsoft.com/office/officeart/2005/8/layout/orgChart1"/>
    <dgm:cxn modelId="{0EAEFF99-48FA-B643-B9FE-D5F10E530378}" type="presParOf" srcId="{9B9564FF-0DBA-E549-B84B-AFE841A5480E}" destId="{57235DEA-7302-FB49-933A-3CAE02D62609}" srcOrd="2" destOrd="0" presId="urn:microsoft.com/office/officeart/2005/8/layout/orgChart1"/>
    <dgm:cxn modelId="{83A52994-9165-484C-BDE9-0EFDFE37AE61}" type="presParOf" srcId="{3E330CE7-2668-8048-8A02-90E61587F592}" destId="{1FCD5BC0-0DFE-084C-AF78-5B94BC103CFC}" srcOrd="2" destOrd="0" presId="urn:microsoft.com/office/officeart/2005/8/layout/orgChart1"/>
    <dgm:cxn modelId="{AB9D35CB-6B91-A441-A5C8-8AEF5D7A7E30}" type="presParOf" srcId="{3E330CE7-2668-8048-8A02-90E61587F592}" destId="{775928B4-881E-204C-A6B1-64F86112D419}" srcOrd="3" destOrd="0" presId="urn:microsoft.com/office/officeart/2005/8/layout/orgChart1"/>
    <dgm:cxn modelId="{FE853E84-0BA5-E24B-9E5B-7ECC9F674F72}" type="presParOf" srcId="{775928B4-881E-204C-A6B1-64F86112D419}" destId="{F85B6014-E124-054B-A0BA-149DB59370F5}" srcOrd="0" destOrd="0" presId="urn:microsoft.com/office/officeart/2005/8/layout/orgChart1"/>
    <dgm:cxn modelId="{13B4F831-63CE-564F-93FD-71FC48890CA0}" type="presParOf" srcId="{F85B6014-E124-054B-A0BA-149DB59370F5}" destId="{2D21BF22-EEB9-A14B-A411-C8035D2BA4E1}" srcOrd="0" destOrd="0" presId="urn:microsoft.com/office/officeart/2005/8/layout/orgChart1"/>
    <dgm:cxn modelId="{7949E500-CA26-A947-9C78-760A3D44F411}" type="presParOf" srcId="{F85B6014-E124-054B-A0BA-149DB59370F5}" destId="{5519C340-2474-9D42-BC9D-9251D8F8004D}" srcOrd="1" destOrd="0" presId="urn:microsoft.com/office/officeart/2005/8/layout/orgChart1"/>
    <dgm:cxn modelId="{8535D4E7-B24E-7746-A470-00DE7E2B6311}" type="presParOf" srcId="{775928B4-881E-204C-A6B1-64F86112D419}" destId="{6B2EF6ED-0F3A-6245-B1AE-1BEC056FCA11}" srcOrd="1" destOrd="0" presId="urn:microsoft.com/office/officeart/2005/8/layout/orgChart1"/>
    <dgm:cxn modelId="{9634C987-25CA-7249-B78C-BE58501F6D76}" type="presParOf" srcId="{775928B4-881E-204C-A6B1-64F86112D419}" destId="{8E00BBE6-2CCB-5D4B-B244-0EF0280658C0}" srcOrd="2" destOrd="0" presId="urn:microsoft.com/office/officeart/2005/8/layout/orgChart1"/>
    <dgm:cxn modelId="{E8245004-0969-4C44-A0EB-9601B198F7B1}" type="presParOf" srcId="{3E330CE7-2668-8048-8A02-90E61587F592}" destId="{958EDB95-CA68-2845-B9C1-8DBD15083A3B}" srcOrd="4" destOrd="0" presId="urn:microsoft.com/office/officeart/2005/8/layout/orgChart1"/>
    <dgm:cxn modelId="{00DA7D8B-DCB9-FE43-BDAD-DC8FEC7C9AF4}" type="presParOf" srcId="{3E330CE7-2668-8048-8A02-90E61587F592}" destId="{4FAAD896-87FF-3045-A889-A9C877394A43}" srcOrd="5" destOrd="0" presId="urn:microsoft.com/office/officeart/2005/8/layout/orgChart1"/>
    <dgm:cxn modelId="{4D23DDC5-B5FD-754C-B595-67B021FDA121}" type="presParOf" srcId="{4FAAD896-87FF-3045-A889-A9C877394A43}" destId="{ECEFF3F6-7C1F-A643-B425-FD9B0A1D5622}" srcOrd="0" destOrd="0" presId="urn:microsoft.com/office/officeart/2005/8/layout/orgChart1"/>
    <dgm:cxn modelId="{22D879D9-E157-B34C-B825-07CE32DB3E13}" type="presParOf" srcId="{ECEFF3F6-7C1F-A643-B425-FD9B0A1D5622}" destId="{CA08C066-1BBB-E248-9958-FFC1A89477A9}" srcOrd="0" destOrd="0" presId="urn:microsoft.com/office/officeart/2005/8/layout/orgChart1"/>
    <dgm:cxn modelId="{69E585F1-1276-1747-8401-54AF1FCCC513}" type="presParOf" srcId="{ECEFF3F6-7C1F-A643-B425-FD9B0A1D5622}" destId="{5129D1B1-906F-314F-9A1D-63E32A532197}" srcOrd="1" destOrd="0" presId="urn:microsoft.com/office/officeart/2005/8/layout/orgChart1"/>
    <dgm:cxn modelId="{AE3CD23E-A39F-B343-83BF-94C3568BC8B1}" type="presParOf" srcId="{4FAAD896-87FF-3045-A889-A9C877394A43}" destId="{BFFBE1C3-EFE1-F44F-9095-240FFF576EB8}" srcOrd="1" destOrd="0" presId="urn:microsoft.com/office/officeart/2005/8/layout/orgChart1"/>
    <dgm:cxn modelId="{1775095A-7415-274D-9ED7-8D1E5D0AC618}" type="presParOf" srcId="{4FAAD896-87FF-3045-A889-A9C877394A43}" destId="{2E39212C-315E-CB4D-8D99-2100E8E026AF}" srcOrd="2" destOrd="0" presId="urn:microsoft.com/office/officeart/2005/8/layout/orgChart1"/>
    <dgm:cxn modelId="{DE39C5C8-3CB4-3F4E-BAC5-F49D0FDFF43E}" type="presParOf" srcId="{3E330CE7-2668-8048-8A02-90E61587F592}" destId="{B9484D67-80ED-424E-A16F-B207F9ADD689}" srcOrd="6" destOrd="0" presId="urn:microsoft.com/office/officeart/2005/8/layout/orgChart1"/>
    <dgm:cxn modelId="{7B4DFD3B-3D9A-7D44-B597-1F3ED1DFFE6A}" type="presParOf" srcId="{3E330CE7-2668-8048-8A02-90E61587F592}" destId="{91C76190-401B-FB49-9D55-6CDA051E716F}" srcOrd="7" destOrd="0" presId="urn:microsoft.com/office/officeart/2005/8/layout/orgChart1"/>
    <dgm:cxn modelId="{2F469B7B-875B-964B-B902-5C938E355C62}" type="presParOf" srcId="{91C76190-401B-FB49-9D55-6CDA051E716F}" destId="{4291C5C7-652F-884A-96E4-60DDA19C216F}" srcOrd="0" destOrd="0" presId="urn:microsoft.com/office/officeart/2005/8/layout/orgChart1"/>
    <dgm:cxn modelId="{3EED5A3E-0C54-0E40-BBA2-02713B078AE8}" type="presParOf" srcId="{4291C5C7-652F-884A-96E4-60DDA19C216F}" destId="{8ABC3225-D9A7-E34A-BA02-17A18FF0DF36}" srcOrd="0" destOrd="0" presId="urn:microsoft.com/office/officeart/2005/8/layout/orgChart1"/>
    <dgm:cxn modelId="{2ACF8C80-4E1C-DD45-8700-EBDAD9AEF808}" type="presParOf" srcId="{4291C5C7-652F-884A-96E4-60DDA19C216F}" destId="{B6AC92BC-483E-6B4C-8025-DA3EC2591748}" srcOrd="1" destOrd="0" presId="urn:microsoft.com/office/officeart/2005/8/layout/orgChart1"/>
    <dgm:cxn modelId="{928EDC57-2BB4-DA4F-AE7F-1372B7795C80}" type="presParOf" srcId="{91C76190-401B-FB49-9D55-6CDA051E716F}" destId="{C8CC3210-30E7-7246-A4F7-A64B1F4F9A5C}" srcOrd="1" destOrd="0" presId="urn:microsoft.com/office/officeart/2005/8/layout/orgChart1"/>
    <dgm:cxn modelId="{D6A35F19-F041-744F-8D2C-0B201872CE19}" type="presParOf" srcId="{91C76190-401B-FB49-9D55-6CDA051E716F}" destId="{81B47E6A-210A-5F44-9A5C-8A9C30903ABB}" srcOrd="2" destOrd="0" presId="urn:microsoft.com/office/officeart/2005/8/layout/orgChart1"/>
    <dgm:cxn modelId="{01A3E49D-55A5-404D-AC72-1A0764AB62B0}" type="presParOf" srcId="{D795F036-8B7E-FD42-9342-16FF2076EC9B}" destId="{597737DC-B5E8-2D4B-9741-9C5020CA8A69}" srcOrd="2" destOrd="0" presId="urn:microsoft.com/office/officeart/2005/8/layout/orgChart1"/>
    <dgm:cxn modelId="{BE22ADE2-C9DD-8245-94F4-F30850C9C18D}" type="presParOf" srcId="{51763C85-4BC6-A643-A2EE-62939DF5C8BB}" destId="{002765BE-141E-C24B-981B-4F382F94A865}" srcOrd="6" destOrd="0" presId="urn:microsoft.com/office/officeart/2005/8/layout/orgChart1"/>
    <dgm:cxn modelId="{8B4DD253-440C-E448-BFFC-9FE5708E1CA5}" type="presParOf" srcId="{51763C85-4BC6-A643-A2EE-62939DF5C8BB}" destId="{73BCB78C-FD9B-714B-8036-37A0D7D4D402}" srcOrd="7" destOrd="0" presId="urn:microsoft.com/office/officeart/2005/8/layout/orgChart1"/>
    <dgm:cxn modelId="{D8506666-8D91-4942-95F3-C83B73EB2B55}" type="presParOf" srcId="{73BCB78C-FD9B-714B-8036-37A0D7D4D402}" destId="{CB5B963E-9428-7D4D-BEBB-3FB4213C33DE}" srcOrd="0" destOrd="0" presId="urn:microsoft.com/office/officeart/2005/8/layout/orgChart1"/>
    <dgm:cxn modelId="{6004D63D-BE05-E248-8689-D106A15B3804}" type="presParOf" srcId="{CB5B963E-9428-7D4D-BEBB-3FB4213C33DE}" destId="{C7B02637-B227-A54C-8F46-E6B3A88EB007}" srcOrd="0" destOrd="0" presId="urn:microsoft.com/office/officeart/2005/8/layout/orgChart1"/>
    <dgm:cxn modelId="{33D14ABD-F6BE-C54B-9C85-D2BF97A366D1}" type="presParOf" srcId="{CB5B963E-9428-7D4D-BEBB-3FB4213C33DE}" destId="{7E45A7EF-00E2-4A41-BE3B-3FEF8326A486}" srcOrd="1" destOrd="0" presId="urn:microsoft.com/office/officeart/2005/8/layout/orgChart1"/>
    <dgm:cxn modelId="{D974CE91-B71D-D649-9A8B-43D35A14C5C0}" type="presParOf" srcId="{73BCB78C-FD9B-714B-8036-37A0D7D4D402}" destId="{4CBC8006-4D78-5F4D-B753-5D9267F9A3AE}" srcOrd="1" destOrd="0" presId="urn:microsoft.com/office/officeart/2005/8/layout/orgChart1"/>
    <dgm:cxn modelId="{192F07E4-CB2C-DE42-80B4-CC94D3B9DE05}" type="presParOf" srcId="{73BCB78C-FD9B-714B-8036-37A0D7D4D402}" destId="{D49FD714-F19F-D041-B968-5C49A5E57A8E}" srcOrd="2" destOrd="0" presId="urn:microsoft.com/office/officeart/2005/8/layout/orgChart1"/>
    <dgm:cxn modelId="{350C35A7-AC97-354B-8B96-FAC4FD00B999}" type="presParOf" srcId="{5935E40E-E2ED-7141-A5C6-E3E4B46042E0}" destId="{ED8FF2EF-2424-1943-A293-C9ADC0226107}" srcOrd="2" destOrd="0" presId="urn:microsoft.com/office/officeart/2005/8/layout/orgChart1"/>
    <dgm:cxn modelId="{8921C886-F20D-9140-9AA7-EE896216DE2D}" type="presParOf" srcId="{168C2725-5161-A846-8FDB-6E37B2BED187}" destId="{954C36EA-ED5B-D843-B8C5-2FDBBE4EEC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765BE-141E-C24B-981B-4F382F94A865}">
      <dsp:nvSpPr>
        <dsp:cNvPr id="0" name=""/>
        <dsp:cNvSpPr/>
      </dsp:nvSpPr>
      <dsp:spPr>
        <a:xfrm>
          <a:off x="1647374" y="734820"/>
          <a:ext cx="146056" cy="869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331"/>
              </a:lnTo>
              <a:lnTo>
                <a:pt x="146056" y="813331"/>
              </a:lnTo>
              <a:lnTo>
                <a:pt x="146056" y="869332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84D67-80ED-424E-A16F-B207F9ADD689}">
      <dsp:nvSpPr>
        <dsp:cNvPr id="0" name=""/>
        <dsp:cNvSpPr/>
      </dsp:nvSpPr>
      <dsp:spPr>
        <a:xfrm>
          <a:off x="1580092" y="2361763"/>
          <a:ext cx="592824" cy="520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119"/>
              </a:lnTo>
              <a:lnTo>
                <a:pt x="592824" y="520119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DB95-CA68-2845-B9C1-8DBD15083A3B}">
      <dsp:nvSpPr>
        <dsp:cNvPr id="0" name=""/>
        <dsp:cNvSpPr/>
      </dsp:nvSpPr>
      <dsp:spPr>
        <a:xfrm>
          <a:off x="1580092" y="2361763"/>
          <a:ext cx="592824" cy="236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173"/>
              </a:lnTo>
              <a:lnTo>
                <a:pt x="592824" y="23617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D5BC0-0DFE-084C-AF78-5B94BC103CFC}">
      <dsp:nvSpPr>
        <dsp:cNvPr id="0" name=""/>
        <dsp:cNvSpPr/>
      </dsp:nvSpPr>
      <dsp:spPr>
        <a:xfrm>
          <a:off x="1580092" y="2228429"/>
          <a:ext cx="577827" cy="133333"/>
        </a:xfrm>
        <a:custGeom>
          <a:avLst/>
          <a:gdLst/>
          <a:ahLst/>
          <a:cxnLst/>
          <a:rect l="0" t="0" r="0" b="0"/>
          <a:pathLst>
            <a:path>
              <a:moveTo>
                <a:pt x="0" y="133333"/>
              </a:moveTo>
              <a:lnTo>
                <a:pt x="577827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55EA6-BBB1-CE46-96A0-6BAE2B4DFAA2}">
      <dsp:nvSpPr>
        <dsp:cNvPr id="0" name=""/>
        <dsp:cNvSpPr/>
      </dsp:nvSpPr>
      <dsp:spPr>
        <a:xfrm>
          <a:off x="1580092" y="1904296"/>
          <a:ext cx="577827" cy="457466"/>
        </a:xfrm>
        <a:custGeom>
          <a:avLst/>
          <a:gdLst/>
          <a:ahLst/>
          <a:cxnLst/>
          <a:rect l="0" t="0" r="0" b="0"/>
          <a:pathLst>
            <a:path>
              <a:moveTo>
                <a:pt x="0" y="457466"/>
              </a:moveTo>
              <a:lnTo>
                <a:pt x="577827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3A511-9C6C-B144-A9FB-DA0D798E246E}">
      <dsp:nvSpPr>
        <dsp:cNvPr id="0" name=""/>
        <dsp:cNvSpPr/>
      </dsp:nvSpPr>
      <dsp:spPr>
        <a:xfrm>
          <a:off x="1647374" y="734820"/>
          <a:ext cx="146056" cy="1360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268"/>
              </a:lnTo>
              <a:lnTo>
                <a:pt x="146056" y="1304268"/>
              </a:lnTo>
              <a:lnTo>
                <a:pt x="146056" y="136026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05F05-C0F0-7049-8D6B-C2D5EBCC12BE}">
      <dsp:nvSpPr>
        <dsp:cNvPr id="0" name=""/>
        <dsp:cNvSpPr/>
      </dsp:nvSpPr>
      <dsp:spPr>
        <a:xfrm>
          <a:off x="1647374" y="734820"/>
          <a:ext cx="146056" cy="547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87"/>
              </a:lnTo>
              <a:lnTo>
                <a:pt x="146056" y="491387"/>
              </a:lnTo>
              <a:lnTo>
                <a:pt x="146056" y="54738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3407-28A8-9441-A13B-EBED56C225F8}">
      <dsp:nvSpPr>
        <dsp:cNvPr id="0" name=""/>
        <dsp:cNvSpPr/>
      </dsp:nvSpPr>
      <dsp:spPr>
        <a:xfrm>
          <a:off x="1647374" y="734820"/>
          <a:ext cx="146056" cy="22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30"/>
              </a:lnTo>
              <a:lnTo>
                <a:pt x="146056" y="168830"/>
              </a:lnTo>
              <a:lnTo>
                <a:pt x="146056" y="224832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2664E-61DD-F44E-A523-46C8FEAE7DB3}">
      <dsp:nvSpPr>
        <dsp:cNvPr id="0" name=""/>
        <dsp:cNvSpPr/>
      </dsp:nvSpPr>
      <dsp:spPr>
        <a:xfrm>
          <a:off x="1140215" y="373680"/>
          <a:ext cx="507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158" y="45720"/>
              </a:lnTo>
              <a:lnTo>
                <a:pt x="507158" y="94467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566A1-9936-D142-B687-0D03B7842FBF}">
      <dsp:nvSpPr>
        <dsp:cNvPr id="0" name=""/>
        <dsp:cNvSpPr/>
      </dsp:nvSpPr>
      <dsp:spPr>
        <a:xfrm>
          <a:off x="533363" y="854781"/>
          <a:ext cx="352088" cy="1977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7047"/>
              </a:lnTo>
              <a:lnTo>
                <a:pt x="352088" y="197704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ED725-B174-F74C-9F2B-B9B6CCE744EE}">
      <dsp:nvSpPr>
        <dsp:cNvPr id="0" name=""/>
        <dsp:cNvSpPr/>
      </dsp:nvSpPr>
      <dsp:spPr>
        <a:xfrm>
          <a:off x="533363" y="854781"/>
          <a:ext cx="352088" cy="1598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8371"/>
              </a:lnTo>
              <a:lnTo>
                <a:pt x="352088" y="159837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1F0E7-EDF8-4D48-94E7-EE517C51D90D}">
      <dsp:nvSpPr>
        <dsp:cNvPr id="0" name=""/>
        <dsp:cNvSpPr/>
      </dsp:nvSpPr>
      <dsp:spPr>
        <a:xfrm>
          <a:off x="533363" y="854781"/>
          <a:ext cx="352088" cy="1219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695"/>
              </a:lnTo>
              <a:lnTo>
                <a:pt x="352088" y="1219695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0FEB-4740-6F4B-B0DB-0107977D3EE8}">
      <dsp:nvSpPr>
        <dsp:cNvPr id="0" name=""/>
        <dsp:cNvSpPr/>
      </dsp:nvSpPr>
      <dsp:spPr>
        <a:xfrm>
          <a:off x="533363" y="854781"/>
          <a:ext cx="352088" cy="84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020"/>
              </a:lnTo>
              <a:lnTo>
                <a:pt x="352088" y="84102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32829-A02E-3F4E-87DE-CE8B9936F4A7}">
      <dsp:nvSpPr>
        <dsp:cNvPr id="0" name=""/>
        <dsp:cNvSpPr/>
      </dsp:nvSpPr>
      <dsp:spPr>
        <a:xfrm>
          <a:off x="533363" y="854781"/>
          <a:ext cx="352088" cy="46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344"/>
              </a:lnTo>
              <a:lnTo>
                <a:pt x="352088" y="462344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B3DD5-9730-E642-92AB-F72A899841DF}">
      <dsp:nvSpPr>
        <dsp:cNvPr id="0" name=""/>
        <dsp:cNvSpPr/>
      </dsp:nvSpPr>
      <dsp:spPr>
        <a:xfrm>
          <a:off x="487626" y="133336"/>
          <a:ext cx="91440" cy="721444"/>
        </a:xfrm>
        <a:custGeom>
          <a:avLst/>
          <a:gdLst/>
          <a:ahLst/>
          <a:cxnLst/>
          <a:rect l="0" t="0" r="0" b="0"/>
          <a:pathLst>
            <a:path>
              <a:moveTo>
                <a:pt x="45737" y="721444"/>
              </a:moveTo>
              <a:lnTo>
                <a:pt x="45720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E19EB-FE88-8A47-8E19-E49F8F28E404}">
      <dsp:nvSpPr>
        <dsp:cNvPr id="0" name=""/>
        <dsp:cNvSpPr/>
      </dsp:nvSpPr>
      <dsp:spPr>
        <a:xfrm>
          <a:off x="746702" y="419400"/>
          <a:ext cx="393513" cy="168708"/>
        </a:xfrm>
        <a:custGeom>
          <a:avLst/>
          <a:gdLst/>
          <a:ahLst/>
          <a:cxnLst/>
          <a:rect l="0" t="0" r="0" b="0"/>
          <a:pathLst>
            <a:path>
              <a:moveTo>
                <a:pt x="393513" y="0"/>
              </a:moveTo>
              <a:lnTo>
                <a:pt x="393513" y="112706"/>
              </a:lnTo>
              <a:lnTo>
                <a:pt x="0" y="112706"/>
              </a:lnTo>
              <a:lnTo>
                <a:pt x="0" y="168708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8950C-A290-B946-AE2C-398390136E55}">
      <dsp:nvSpPr>
        <dsp:cNvPr id="0" name=""/>
        <dsp:cNvSpPr/>
      </dsp:nvSpPr>
      <dsp:spPr>
        <a:xfrm>
          <a:off x="873542" y="152727"/>
          <a:ext cx="533346" cy="2666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Testing</a:t>
          </a:r>
        </a:p>
      </dsp:txBody>
      <dsp:txXfrm>
        <a:off x="873542" y="152727"/>
        <a:ext cx="533346" cy="266673"/>
      </dsp:txXfrm>
    </dsp:sp>
    <dsp:sp modelId="{51D1DD57-9C40-1E47-B585-A4AFB5566FF6}">
      <dsp:nvSpPr>
        <dsp:cNvPr id="0" name=""/>
        <dsp:cNvSpPr/>
      </dsp:nvSpPr>
      <dsp:spPr>
        <a:xfrm>
          <a:off x="480029" y="588108"/>
          <a:ext cx="533346" cy="26667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Functional</a:t>
          </a:r>
        </a:p>
      </dsp:txBody>
      <dsp:txXfrm>
        <a:off x="480029" y="588108"/>
        <a:ext cx="533346" cy="266673"/>
      </dsp:txXfrm>
    </dsp:sp>
    <dsp:sp modelId="{E77791A3-4D94-4449-96C2-CB3835335B35}">
      <dsp:nvSpPr>
        <dsp:cNvPr id="0" name=""/>
        <dsp:cNvSpPr/>
      </dsp:nvSpPr>
      <dsp:spPr>
        <a:xfrm>
          <a:off x="0" y="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Unit</a:t>
          </a:r>
        </a:p>
      </dsp:txBody>
      <dsp:txXfrm>
        <a:off x="0" y="0"/>
        <a:ext cx="533346" cy="266673"/>
      </dsp:txXfrm>
    </dsp:sp>
    <dsp:sp modelId="{413502AC-627D-FC43-99BB-F3F00EBD620F}">
      <dsp:nvSpPr>
        <dsp:cNvPr id="0" name=""/>
        <dsp:cNvSpPr/>
      </dsp:nvSpPr>
      <dsp:spPr>
        <a:xfrm>
          <a:off x="885452" y="1183788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Integration</a:t>
          </a:r>
        </a:p>
      </dsp:txBody>
      <dsp:txXfrm>
        <a:off x="885452" y="1183788"/>
        <a:ext cx="533346" cy="266673"/>
      </dsp:txXfrm>
    </dsp:sp>
    <dsp:sp modelId="{52B78133-4CB3-B24E-9236-D97F04C3E11E}">
      <dsp:nvSpPr>
        <dsp:cNvPr id="0" name=""/>
        <dsp:cNvSpPr/>
      </dsp:nvSpPr>
      <dsp:spPr>
        <a:xfrm>
          <a:off x="885452" y="1562464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Interface</a:t>
          </a:r>
        </a:p>
      </dsp:txBody>
      <dsp:txXfrm>
        <a:off x="885452" y="1562464"/>
        <a:ext cx="533346" cy="266673"/>
      </dsp:txXfrm>
    </dsp:sp>
    <dsp:sp modelId="{15C60DD4-BAB6-DA44-9D81-3BD740E74B70}">
      <dsp:nvSpPr>
        <dsp:cNvPr id="0" name=""/>
        <dsp:cNvSpPr/>
      </dsp:nvSpPr>
      <dsp:spPr>
        <a:xfrm>
          <a:off x="885452" y="194114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System</a:t>
          </a:r>
        </a:p>
      </dsp:txBody>
      <dsp:txXfrm>
        <a:off x="885452" y="1941140"/>
        <a:ext cx="533346" cy="266673"/>
      </dsp:txXfrm>
    </dsp:sp>
    <dsp:sp modelId="{75C3FFD6-3EB6-5347-85A9-596FA6445636}">
      <dsp:nvSpPr>
        <dsp:cNvPr id="0" name=""/>
        <dsp:cNvSpPr/>
      </dsp:nvSpPr>
      <dsp:spPr>
        <a:xfrm>
          <a:off x="885452" y="2319816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Regression </a:t>
          </a:r>
        </a:p>
      </dsp:txBody>
      <dsp:txXfrm>
        <a:off x="885452" y="2319816"/>
        <a:ext cx="533346" cy="266673"/>
      </dsp:txXfrm>
    </dsp:sp>
    <dsp:sp modelId="{A1B9DD07-84C9-0242-BCA1-288CDD6A5CDA}">
      <dsp:nvSpPr>
        <dsp:cNvPr id="0" name=""/>
        <dsp:cNvSpPr/>
      </dsp:nvSpPr>
      <dsp:spPr>
        <a:xfrm>
          <a:off x="885452" y="2698491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User-Acceptance</a:t>
          </a:r>
        </a:p>
      </dsp:txBody>
      <dsp:txXfrm>
        <a:off x="885452" y="2698491"/>
        <a:ext cx="533346" cy="266673"/>
      </dsp:txXfrm>
    </dsp:sp>
    <dsp:sp modelId="{FB4F005D-3211-0A47-B49A-93AF029BC71B}">
      <dsp:nvSpPr>
        <dsp:cNvPr id="0" name=""/>
        <dsp:cNvSpPr/>
      </dsp:nvSpPr>
      <dsp:spPr>
        <a:xfrm>
          <a:off x="1380701" y="468147"/>
          <a:ext cx="533346" cy="26667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Non-functional</a:t>
          </a:r>
        </a:p>
      </dsp:txBody>
      <dsp:txXfrm>
        <a:off x="1380701" y="468147"/>
        <a:ext cx="533346" cy="266673"/>
      </dsp:txXfrm>
    </dsp:sp>
    <dsp:sp modelId="{9F36820A-AA0D-2543-9AB1-488D175D78FC}">
      <dsp:nvSpPr>
        <dsp:cNvPr id="0" name=""/>
        <dsp:cNvSpPr/>
      </dsp:nvSpPr>
      <dsp:spPr>
        <a:xfrm>
          <a:off x="1526758" y="959652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Installation</a:t>
          </a:r>
        </a:p>
      </dsp:txBody>
      <dsp:txXfrm>
        <a:off x="1526758" y="959652"/>
        <a:ext cx="533346" cy="266673"/>
      </dsp:txXfrm>
    </dsp:sp>
    <dsp:sp modelId="{E7ED845B-B8AE-1545-BEE3-E190013F2F0C}">
      <dsp:nvSpPr>
        <dsp:cNvPr id="0" name=""/>
        <dsp:cNvSpPr/>
      </dsp:nvSpPr>
      <dsp:spPr>
        <a:xfrm>
          <a:off x="1526758" y="1282209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Reliability</a:t>
          </a:r>
        </a:p>
      </dsp:txBody>
      <dsp:txXfrm>
        <a:off x="1526758" y="1282209"/>
        <a:ext cx="533346" cy="266673"/>
      </dsp:txXfrm>
    </dsp:sp>
    <dsp:sp modelId="{D29515A8-38A2-3E4D-9E69-471DFABDB140}">
      <dsp:nvSpPr>
        <dsp:cNvPr id="0" name=""/>
        <dsp:cNvSpPr/>
      </dsp:nvSpPr>
      <dsp:spPr>
        <a:xfrm>
          <a:off x="1526758" y="209509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Performance</a:t>
          </a:r>
        </a:p>
      </dsp:txBody>
      <dsp:txXfrm>
        <a:off x="1526758" y="2095090"/>
        <a:ext cx="533346" cy="266673"/>
      </dsp:txXfrm>
    </dsp:sp>
    <dsp:sp modelId="{6BCD68E7-6A85-4D48-B637-07D6057FFA47}">
      <dsp:nvSpPr>
        <dsp:cNvPr id="0" name=""/>
        <dsp:cNvSpPr/>
      </dsp:nvSpPr>
      <dsp:spPr>
        <a:xfrm>
          <a:off x="2157919" y="1770960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Load</a:t>
          </a:r>
        </a:p>
      </dsp:txBody>
      <dsp:txXfrm>
        <a:off x="2157919" y="1770960"/>
        <a:ext cx="533346" cy="266673"/>
      </dsp:txXfrm>
    </dsp:sp>
    <dsp:sp modelId="{2D21BF22-EEB9-A14B-A411-C8035D2BA4E1}">
      <dsp:nvSpPr>
        <dsp:cNvPr id="0" name=""/>
        <dsp:cNvSpPr/>
      </dsp:nvSpPr>
      <dsp:spPr>
        <a:xfrm>
          <a:off x="2157919" y="2095093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Stress</a:t>
          </a:r>
        </a:p>
      </dsp:txBody>
      <dsp:txXfrm>
        <a:off x="2157919" y="2095093"/>
        <a:ext cx="533346" cy="266673"/>
      </dsp:txXfrm>
    </dsp:sp>
    <dsp:sp modelId="{CA08C066-1BBB-E248-9958-FFC1A89477A9}">
      <dsp:nvSpPr>
        <dsp:cNvPr id="0" name=""/>
        <dsp:cNvSpPr/>
      </dsp:nvSpPr>
      <dsp:spPr>
        <a:xfrm>
          <a:off x="2172917" y="2464600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Scalability</a:t>
          </a:r>
        </a:p>
      </dsp:txBody>
      <dsp:txXfrm>
        <a:off x="2172917" y="2464600"/>
        <a:ext cx="533346" cy="266673"/>
      </dsp:txXfrm>
    </dsp:sp>
    <dsp:sp modelId="{8ABC3225-D9A7-E34A-BA02-17A18FF0DF36}">
      <dsp:nvSpPr>
        <dsp:cNvPr id="0" name=""/>
        <dsp:cNvSpPr/>
      </dsp:nvSpPr>
      <dsp:spPr>
        <a:xfrm>
          <a:off x="2172917" y="2748546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Volume</a:t>
          </a:r>
        </a:p>
      </dsp:txBody>
      <dsp:txXfrm>
        <a:off x="2172917" y="2748546"/>
        <a:ext cx="533346" cy="266673"/>
      </dsp:txXfrm>
    </dsp:sp>
    <dsp:sp modelId="{C7B02637-B227-A54C-8F46-E6B3A88EB007}">
      <dsp:nvSpPr>
        <dsp:cNvPr id="0" name=""/>
        <dsp:cNvSpPr/>
      </dsp:nvSpPr>
      <dsp:spPr>
        <a:xfrm>
          <a:off x="1526758" y="1604153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Security</a:t>
          </a:r>
        </a:p>
      </dsp:txBody>
      <dsp:txXfrm>
        <a:off x="1526758" y="1604153"/>
        <a:ext cx="533346" cy="26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8F262-AF9E-1141-BC78-1A354A1C117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FA125-A27E-8646-B8EC-427AB9B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7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C21F-2D22-B11B-5CF5-14D7FE47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64EF1-6000-A105-C6CC-EF841060C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46E6A-96F9-A8F2-1798-A827403B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52A6-2978-B169-8FE8-70127E94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FA125-A27E-8646-B8EC-427AB9B28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30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438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4155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58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474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31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FA4-499B-1406-2ED7-7567B02D3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A6C00-B6DA-E040-636A-EBDA22A6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3E65-CB97-A5D0-457C-3F7AB5AC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A0FE-00CE-4685-85D8-76B17AC22D4A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FDB7-53B9-8FD1-0379-1DDD4304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F489-D371-A928-8B77-162F097E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93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2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7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6510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1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1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2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C25C-F975-C980-664E-164679AC5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9B317-78B0-964C-0102-93229BC02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80AB-4865-1A49-0529-CC36938A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8AD3-BE1F-ACB8-3059-13034048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D5232-E14E-B433-61EC-006AC55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92228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46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51727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2794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FA4-499B-1406-2ED7-7567B02D3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A6C00-B6DA-E040-636A-EBDA22A6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3E65-CB97-A5D0-457C-3F7AB5AC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A0FE-00CE-4685-85D8-76B17AC22D4A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FDB7-53B9-8FD1-0379-1DDD4304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F489-D371-A928-8B77-162F097E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34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955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43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8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1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.king@lancaster.ac.uk" TargetMode="External"/><Relationship Id="rId5" Type="http://schemas.openxmlformats.org/officeDocument/2006/relationships/hyperlink" Target="mailto:c.rotsos@lancaster.ac.uk" TargetMode="External"/><Relationship Id="rId4" Type="http://schemas.openxmlformats.org/officeDocument/2006/relationships/hyperlink" Target="mailto:r.anand@lancaster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planttext.com/api/plantuml/png/ZLJ1SXen3BtxApISu93Xpg4JkZcGIHeoG7lAHTXQ43NsrlRIylULrxi4qfcsXsK7wqbwxqdU-vWmfFPebKATV83HXXowD0ACi5ID15bp8oSmUdI9vBsYcXs53h6uHJmv_zEIsH5ynaWTehf5F7DDT_giBS4NTBYZ8_NDdjTBLNbhIIVsBiBemH-H7SmDDgbljr5g2NUVO363AX0c0dJ0XHOxaU8qgKL6L1T47vQW_7dBS4veuKI1QzQOcvMKvGpcrTE0rpbROZ2EhTOKuxH6jcsWYJXbIxqs0ejB3OKEEbrd91aogie5HT4C7gYn_Wp5kyvaFcKcMQxrle5QJ2VKUp2TNYM1I_Ah5NqbzSsD2m2qTpNl9WDmCuDlQDdaeYLq5PcRGnlJSBwv51QXqnVvKUIC-YiFAT9F1OvUhFDXMgGF077wQzDrVtntMiAvig4RlH-Cw_5pCKqcRAuAhYbTpqtWChYnziV6igpHrD0keFWyAKRBEhpunFLvGEizkXrTnjet2jJua1JPI7-oMD51DFu72rb-iJkoan5SZ4DhfVoFbaEtqF7AlPMujqNzlSCKOiMSVrElylfOUbzYlyqaBxhwJ1xa7ShToJHVWp-n8Jd4c6yJEWE-wMvMrpm_-moelKzR_qlTouby1du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urrey.ac.uk/towards-ubiquitous-3d-open-resilient-network/our-approach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s://www.planttext.com/api/plantuml/png/XP91Rzim38Nl_XL4JYdGddRpeO3Jr9Y1sGbifwTUD8TrXIcYHj7hzkz7ErwJDYrs4GoBxtkFf4mdnD2YDrwIO5XiPuD-msB5z0CP2Y_evT5_DNxla1TW8XoltfOtoBziXn_Mtp75kAQ3iVwjQDEKKAsAOv6ZOPyaFTCGeCQVWsKyA0ewSWuxiUGJc9F2pUqS8fqDOTcMEV5mk4hGlsB-XTewuxtrlGBcjcvkpq9z0ZaofbnGzWTHzPbep33TfL0rUe5649RtRLD0cLMRgx5wafxgLaGIXKs0tJQ_XgRCpts8KG__PFk1pTpkExz5LUUB57AKxXcoyiYuLlz6pzswX3WthDX0rakyPAWiXJK6Ht_0umkiAz1LwGOYTNRiOVof-IwLQf3gPdeRHIVOxBO5l5XvdWJHgUsbf1dDTc4_SkFmtQF0axwta-BKVstsbluxW4sTLKhTw1GovwWRmJmf6ICDt65SrXWbqt12y3iBuNoPBHiV0x701-msrpqAEsL_-_AmhLwdoVeQbGdBuhxD9znV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technofaq.org/posts/2018/05/why-devops-is-the-job-of-the-future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www.planttext.com/api/plantuml/png/RLDXQzim4FskNt5aK3OMfzjNitNTx372MX8MT_qGvuEGhuwmV3AIqjAD_lUTBNlCOGQ3TE_UktVF-De7wSAfDKBuHbCddMn1sRQpX1JWjm1-laZLrCwUgCgiiGwsqk0tXqWHjQv25v5SkYOYBq985RYqSUg8FZWPj2MG7XQpIabPVfdbov8gx8nzRddiGeYEHyeQOP7hMWTfe7ZI15lTeT64YrudBqPx-rm62MkgMJGgJluFGn-ZVy6HK41cAJXh3BhOL6G3DCtzgJaLQVIlQ3iEOkPOXn_8O7WkgT0jBc5zkLa21hKQn7RhswcV9ztQ2eqVfyJBXExkYc6noBehXlfBzBXJrccgIrApRSPod-yysMJ_gjFKBCDHguRG-u_ltnsk-iLI-EmRFgGbtHzb0FtmMbbwqFKI0hj_yqdi-tNWtZfJ7I2faginqnlPu47ySuxWBD4Kjiu-wWezL5mNCn3wxd7fD2O1R5WJhp2s5nciLcTvYua37n9MwFFa5_ZC8QLJSqc3iOkIlZvoF5xqSIQdIE2bLI_bnTcd70HZY2bytwwP5c-GcFz5oEspe5cO_1CwJjCp4U5jIPB81Xd7dNsLtiwcGxvQbyADhJrSW3JIjLw8QwIA_xq_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hyperlink" Target="https://portal.3gpp.org/desktopmodules/Specifications/SpecificationDetails.aspx?specificationId=3554" TargetMode="Externa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4CB7DA-FEBC-C34F-BD9F-6F364724A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70" y="6235853"/>
            <a:ext cx="1983766" cy="4638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0FCF4B-4152-B914-F65D-BDDA8CCB2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09" y="0"/>
            <a:ext cx="5622635" cy="2860589"/>
          </a:xfrm>
        </p:spPr>
        <p:txBody>
          <a:bodyPr anchor="ctr">
            <a:noAutofit/>
          </a:bodyPr>
          <a:lstStyle/>
          <a:p>
            <a:pPr algn="l"/>
            <a:r>
              <a:rPr lang="en-GB" sz="4000" dirty="0">
                <a:solidFill>
                  <a:srgbClr val="FFFF00"/>
                </a:solidFill>
              </a:rPr>
              <a:t>Assured automation with Emulation-based Digital Twins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9F882-41C5-23B6-EA72-8EDD0E4E62D4}"/>
              </a:ext>
            </a:extLst>
          </p:cNvPr>
          <p:cNvSpPr txBox="1"/>
          <p:nvPr/>
        </p:nvSpPr>
        <p:spPr>
          <a:xfrm>
            <a:off x="161570" y="2470728"/>
            <a:ext cx="61028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November 9 2024</a:t>
            </a:r>
          </a:p>
          <a:p>
            <a:r>
              <a:rPr lang="en-GB" sz="2000" dirty="0">
                <a:solidFill>
                  <a:schemeClr val="bg1"/>
                </a:solidFill>
              </a:rPr>
              <a:t>IETF NMRG and ETSI ZSM Joint Workshop</a:t>
            </a:r>
          </a:p>
          <a:p>
            <a:r>
              <a:rPr lang="en-GB" sz="2000" dirty="0">
                <a:solidFill>
                  <a:schemeClr val="bg1"/>
                </a:solidFill>
              </a:rPr>
              <a:t>Trinity College</a:t>
            </a:r>
          </a:p>
          <a:p>
            <a:r>
              <a:rPr lang="en-GB" sz="2000" dirty="0">
                <a:solidFill>
                  <a:schemeClr val="bg1"/>
                </a:solidFill>
              </a:rPr>
              <a:t>Dublin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Revika Anand - </a:t>
            </a:r>
            <a:r>
              <a:rPr lang="en-GB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r.anand@lancaster.ac.uk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Haris Charalampos Rotsos - </a:t>
            </a:r>
            <a:r>
              <a:rPr lang="en-GB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c.rotsos@lancaster.ac.uk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Daniel King – </a:t>
            </a:r>
            <a:r>
              <a:rPr lang="en-GB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d.king@lancaster.ac.uk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Lancaster University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3252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A9920-35DC-6107-8FF8-89BBCEFE8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Use-case: Intent Validation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C1E84-6596-2FC7-9EA4-FC058299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9469D-6FA7-B7C9-0DD0-2991635C74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774CDEF-985A-D426-944F-6B4FC8F0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98" y="3461560"/>
            <a:ext cx="5086615" cy="2975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39406-FFB3-A984-E430-C4425FD8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4192"/>
            <a:ext cx="77724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EB095-4BEA-A96B-CF66-BEBFD507F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NDT </a:t>
            </a:r>
            <a:r>
              <a:rPr lang="en-US" dirty="0"/>
              <a:t>Life-cycle model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0C135-B7D3-C827-D92D-DE25DE9F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6896-010A-0B47-6D2E-6D71920AD0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11</a:t>
            </a:fld>
            <a:endParaRPr 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7F03DC8B-46E7-A100-A0C9-A0474424F60F}"/>
              </a:ext>
            </a:extLst>
          </p:cNvPr>
          <p:cNvSpPr/>
          <p:nvPr/>
        </p:nvSpPr>
        <p:spPr>
          <a:xfrm>
            <a:off x="570800" y="422401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1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F2938D6C-A0CA-2B55-F7E2-34E08A78311A}"/>
              </a:ext>
            </a:extLst>
          </p:cNvPr>
          <p:cNvSpPr/>
          <p:nvPr/>
        </p:nvSpPr>
        <p:spPr>
          <a:xfrm>
            <a:off x="570800" y="4979376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2</a:t>
            </a: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B43A010D-38C4-7C6F-F039-ACB748EC1BEC}"/>
              </a:ext>
            </a:extLst>
          </p:cNvPr>
          <p:cNvSpPr/>
          <p:nvPr/>
        </p:nvSpPr>
        <p:spPr>
          <a:xfrm>
            <a:off x="570800" y="5740758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3</a:t>
            </a: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B3BD90AF-CF8F-1156-E976-0D7075F9C5EF}"/>
              </a:ext>
            </a:extLst>
          </p:cNvPr>
          <p:cNvSpPr/>
          <p:nvPr/>
        </p:nvSpPr>
        <p:spPr>
          <a:xfrm>
            <a:off x="2428516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Day 1 Config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[Node 2]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93FBF3AD-5663-1A92-0B9D-CBEE34A06BD3}"/>
              </a:ext>
            </a:extLst>
          </p:cNvPr>
          <p:cNvSpPr/>
          <p:nvPr/>
        </p:nvSpPr>
        <p:spPr>
          <a:xfrm>
            <a:off x="4286232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Traffic Gen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</a:t>
            </a:r>
            <a:r>
              <a:rPr lang="en-GB" sz="1050" b="1" err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tg</a:t>
            </a:r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”]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A3A2D507-00CE-3733-CEAE-DEAADDE34E57}"/>
              </a:ext>
            </a:extLst>
          </p:cNvPr>
          <p:cNvSpPr/>
          <p:nvPr/>
        </p:nvSpPr>
        <p:spPr>
          <a:xfrm>
            <a:off x="6143948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Stop Node 2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9A8FFC4C-49CA-E629-1B9B-B47F15DF7E9D}"/>
              </a:ext>
            </a:extLst>
          </p:cNvPr>
          <p:cNvSpPr/>
          <p:nvPr/>
        </p:nvSpPr>
        <p:spPr>
          <a:xfrm>
            <a:off x="7996722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4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6F3CBC83-5458-7DAC-E6E5-6ED9B5370F10}"/>
              </a:ext>
            </a:extLst>
          </p:cNvPr>
          <p:cNvSpPr/>
          <p:nvPr/>
        </p:nvSpPr>
        <p:spPr>
          <a:xfrm>
            <a:off x="9849496" y="4647474"/>
            <a:ext cx="1680945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Test Connection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“con”]</a:t>
            </a:r>
            <a:endParaRPr lang="en-GB" sz="5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F9290911-04CE-EF1A-E6B3-4ACBBED9D896}"/>
              </a:ext>
            </a:extLst>
          </p:cNvPr>
          <p:cNvSpPr/>
          <p:nvPr/>
        </p:nvSpPr>
        <p:spPr>
          <a:xfrm>
            <a:off x="9849495" y="5413095"/>
            <a:ext cx="1680945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Test Bandwidth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</a:t>
            </a:r>
            <a:r>
              <a:rPr lang="en-GB" sz="1050" b="1" err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bw</a:t>
            </a:r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”]</a:t>
            </a:r>
            <a:endParaRPr lang="en-GB" sz="5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B6F92-8CFF-9C04-E54B-988B3FA53BFF}"/>
              </a:ext>
            </a:extLst>
          </p:cNvPr>
          <p:cNvCxnSpPr>
            <a:cxnSpLocks/>
          </p:cNvCxnSpPr>
          <p:nvPr/>
        </p:nvCxnSpPr>
        <p:spPr>
          <a:xfrm>
            <a:off x="2143760" y="4441006"/>
            <a:ext cx="0" cy="154069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1E936F-C2C0-838A-E826-398A350FD2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91600" y="4447537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2F8C3F-9098-177D-CF5F-4B39CFD2436B}"/>
              </a:ext>
            </a:extLst>
          </p:cNvPr>
          <p:cNvCxnSpPr>
            <a:cxnSpLocks/>
          </p:cNvCxnSpPr>
          <p:nvPr/>
        </p:nvCxnSpPr>
        <p:spPr>
          <a:xfrm>
            <a:off x="1891600" y="5199691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395243-958F-3093-A312-0472A080F1D1}"/>
              </a:ext>
            </a:extLst>
          </p:cNvPr>
          <p:cNvCxnSpPr>
            <a:cxnSpLocks/>
          </p:cNvCxnSpPr>
          <p:nvPr/>
        </p:nvCxnSpPr>
        <p:spPr>
          <a:xfrm>
            <a:off x="1891600" y="5981697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BD9817-B094-A88F-B910-F0B7E2F8ED8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43760" y="5198657"/>
            <a:ext cx="284756" cy="10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9CAEB0-270F-EBAE-1869-E96DB5CB0E4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49316" y="5198657"/>
            <a:ext cx="536916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D6D6FD-CBB0-A96C-4C7D-C45B9BD375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607032" y="5198657"/>
            <a:ext cx="536916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3BA45A-0470-7DB2-D4F5-674C368A76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464748" y="5198657"/>
            <a:ext cx="531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54B2D-39D2-F9ED-08F3-6B07E6EC3345}"/>
              </a:ext>
            </a:extLst>
          </p:cNvPr>
          <p:cNvCxnSpPr>
            <a:cxnSpLocks/>
          </p:cNvCxnSpPr>
          <p:nvPr/>
        </p:nvCxnSpPr>
        <p:spPr>
          <a:xfrm flipV="1">
            <a:off x="9317522" y="5197623"/>
            <a:ext cx="284756" cy="10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906A0E-1AF1-F619-0D10-20FE920186F8}"/>
              </a:ext>
            </a:extLst>
          </p:cNvPr>
          <p:cNvCxnSpPr>
            <a:cxnSpLocks/>
          </p:cNvCxnSpPr>
          <p:nvPr/>
        </p:nvCxnSpPr>
        <p:spPr>
          <a:xfrm>
            <a:off x="9602278" y="4870994"/>
            <a:ext cx="0" cy="7656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C95FE6-019E-B0D0-4ACA-9F40BF9F2F0E}"/>
              </a:ext>
            </a:extLst>
          </p:cNvPr>
          <p:cNvCxnSpPr>
            <a:cxnSpLocks/>
          </p:cNvCxnSpPr>
          <p:nvPr/>
        </p:nvCxnSpPr>
        <p:spPr>
          <a:xfrm>
            <a:off x="9597335" y="4871430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645DBE-4BB7-B633-56B3-664C681E7CD5}"/>
              </a:ext>
            </a:extLst>
          </p:cNvPr>
          <p:cNvCxnSpPr>
            <a:cxnSpLocks/>
          </p:cNvCxnSpPr>
          <p:nvPr/>
        </p:nvCxnSpPr>
        <p:spPr>
          <a:xfrm>
            <a:off x="9597335" y="5636615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6543D73-C125-0F0C-2CF1-D5AF1BF2B969}"/>
              </a:ext>
            </a:extLst>
          </p:cNvPr>
          <p:cNvSpPr txBox="1">
            <a:spLocks/>
          </p:cNvSpPr>
          <p:nvPr/>
        </p:nvSpPr>
        <p:spPr>
          <a:xfrm>
            <a:off x="881938" y="1563445"/>
            <a:ext cx="9808029" cy="386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Node, network and script actions get associated event tags</a:t>
            </a:r>
          </a:p>
          <a:p>
            <a:pPr lvl="1"/>
            <a:r>
              <a:rPr lang="en-US" sz="2200" dirty="0"/>
              <a:t> e.g. , “node created”  </a:t>
            </a:r>
          </a:p>
          <a:p>
            <a:r>
              <a:rPr lang="en-US" sz="2400" dirty="0"/>
              <a:t>Test life-cycle architecture: model node interactions using event tags</a:t>
            </a:r>
          </a:p>
          <a:p>
            <a:r>
              <a:rPr lang="en-US" sz="2400" dirty="0"/>
              <a:t>Global event ordering in a test scenario</a:t>
            </a:r>
          </a:p>
          <a:p>
            <a:r>
              <a:rPr lang="en-US" sz="2400" dirty="0"/>
              <a:t>Easy identification of parallelizable interactions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2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A5F6B-23FD-5860-2B78-F8DDA8E56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017" y="443652"/>
            <a:ext cx="9132147" cy="612945"/>
          </a:xfrm>
        </p:spPr>
        <p:txBody>
          <a:bodyPr/>
          <a:lstStyle/>
          <a:p>
            <a:r>
              <a:rPr lang="en-GB"/>
              <a:t>3D Open Core DT Use-case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8B8A22-22D4-C094-1146-AD1B587CC2F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7" y="1317984"/>
            <a:ext cx="8883329" cy="317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2ED1-3555-543F-B8CC-39557BB9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33" y="4665683"/>
            <a:ext cx="5171407" cy="1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F994-AF13-457A-58A8-AD44EF10BD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Calibri"/>
                <a:cs typeface="Calibri"/>
              </a:rPr>
              <a:t>Monitoring in action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940E12-D7C5-3A82-7EA8-1588D1E95BB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221599" y="1472060"/>
            <a:ext cx="5244381" cy="4193195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0EFB1B-5418-B783-B17F-172E04993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37" y="1643530"/>
            <a:ext cx="6312317" cy="39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66A9C-494C-07C3-E30A-0C2595E74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1220F-551E-2B14-51CF-4A5ED6F7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4C089-2034-B773-A697-73BAF62E5B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60D38-51A8-3821-C74B-DB86642498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Complete intent use-case</a:t>
            </a:r>
          </a:p>
          <a:p>
            <a:pPr lvl="1"/>
            <a:r>
              <a:rPr lang="en-US"/>
              <a:t>Run-time slice adaptation</a:t>
            </a:r>
          </a:p>
          <a:p>
            <a:pPr lvl="1"/>
            <a:r>
              <a:rPr lang="en-US"/>
              <a:t>Use Core DT to verify configuration</a:t>
            </a:r>
          </a:p>
          <a:p>
            <a:pPr lvl="1"/>
            <a:r>
              <a:rPr lang="en-US"/>
              <a:t>Intent-driven </a:t>
            </a:r>
            <a:r>
              <a:rPr lang="en-US" err="1"/>
              <a:t>uniprobe</a:t>
            </a:r>
            <a:r>
              <a:rPr lang="en-US"/>
              <a:t> monitoring services</a:t>
            </a:r>
          </a:p>
          <a:p>
            <a:r>
              <a:rPr lang="en-US"/>
              <a:t>Intent Handler Evaluation</a:t>
            </a:r>
          </a:p>
          <a:p>
            <a:pPr lvl="1"/>
            <a:r>
              <a:rPr lang="en-US"/>
              <a:t>Scalability, incl. monitoring¯ </a:t>
            </a:r>
          </a:p>
          <a:p>
            <a:pPr lvl="1"/>
            <a:r>
              <a:rPr lang="en-US"/>
              <a:t>Responsiveness</a:t>
            </a:r>
          </a:p>
          <a:p>
            <a:pPr lvl="1"/>
            <a:r>
              <a:rPr lang="en-US"/>
              <a:t>Generality</a:t>
            </a:r>
          </a:p>
          <a:p>
            <a:r>
              <a:rPr lang="en-US"/>
              <a:t>DT Evaluation</a:t>
            </a:r>
          </a:p>
          <a:p>
            <a:pPr lvl="1"/>
            <a:r>
              <a:rPr lang="en-US"/>
              <a:t>Scalability</a:t>
            </a:r>
          </a:p>
          <a:p>
            <a:pPr lvl="1"/>
            <a:r>
              <a:rPr lang="en-US"/>
              <a:t>Accuracy </a:t>
            </a:r>
          </a:p>
          <a:p>
            <a:pPr lvl="1"/>
            <a:r>
              <a:rPr lang="en-US"/>
              <a:t>Energy Efficiency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9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81C2F-B2A6-60F9-5586-744F64E1E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SDO Opportunity?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1946-877F-59F8-6532-DA4306DA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E99A-E810-54A8-756E-DC23CAF48B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8B2A7-F5DD-DDE4-B8D2-C9A91B18703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Emulation technologies offer a great opportunity to develop high-precision DT models.</a:t>
            </a:r>
          </a:p>
          <a:p>
            <a:pPr lvl="1"/>
            <a:r>
              <a:rPr lang="en-US" dirty="0"/>
              <a:t>Use cases: integration testing, automation plan validation, CI for networks.</a:t>
            </a:r>
          </a:p>
          <a:p>
            <a:r>
              <a:rPr lang="en-US" dirty="0"/>
              <a:t>NES is a flexible Emulation-based DT</a:t>
            </a:r>
          </a:p>
          <a:p>
            <a:pPr lvl="1"/>
            <a:r>
              <a:rPr lang="en-US" dirty="0"/>
              <a:t>Full test lifecycle support (setup and test)</a:t>
            </a:r>
          </a:p>
          <a:p>
            <a:pPr lvl="1"/>
            <a:r>
              <a:rPr lang="en-US" dirty="0"/>
              <a:t>Model-driver test specification and test scripting language</a:t>
            </a:r>
          </a:p>
          <a:p>
            <a:pPr lvl="1"/>
            <a:r>
              <a:rPr lang="en-US" dirty="0"/>
              <a:t>Integrates diverse emulation technologies in a single topology</a:t>
            </a:r>
          </a:p>
          <a:p>
            <a:r>
              <a:rPr lang="en-US" dirty="0"/>
              <a:t>Standardization opportunity: Can we define a generic model for test automation</a:t>
            </a:r>
          </a:p>
          <a:p>
            <a:pPr lvl="1"/>
            <a:r>
              <a:rPr lang="en-US" dirty="0"/>
              <a:t>Allow network community to share best practices via regression tests for configuration.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98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D9907-F724-D9D7-06AD-47BCDF49D1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SDO Opportunity Work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73170-3E2F-7DCD-E4BA-95F66B22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54DB0-C954-02D4-4909-4475F1B6B5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3B1AA-B66C-6C7E-F2BC-C999B6F935F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159724"/>
            <a:ext cx="11094858" cy="4398962"/>
          </a:xfrm>
        </p:spPr>
        <p:txBody>
          <a:bodyPr/>
          <a:lstStyle/>
          <a:p>
            <a:r>
              <a:rPr lang="en-US" dirty="0"/>
              <a:t>Define a standard model for test descriptions</a:t>
            </a:r>
          </a:p>
          <a:p>
            <a:pPr lvl="1"/>
            <a:r>
              <a:rPr lang="en-US" dirty="0"/>
              <a:t>Capture both topology and test activities</a:t>
            </a:r>
          </a:p>
          <a:p>
            <a:pPr lvl="1"/>
            <a:r>
              <a:rPr lang="en-US" dirty="0"/>
              <a:t>Allow easy integration with different processes, e.g., validate human or AI/ML configuration, security policy conformance. </a:t>
            </a:r>
          </a:p>
          <a:p>
            <a:r>
              <a:rPr lang="en-US" dirty="0"/>
              <a:t>Lots of topology models</a:t>
            </a:r>
          </a:p>
          <a:p>
            <a:pPr lvl="1"/>
            <a:r>
              <a:rPr lang="en-US" dirty="0"/>
              <a:t>Mininet, Docker compose, NFV-MAN, SIMAP?</a:t>
            </a:r>
          </a:p>
          <a:p>
            <a:r>
              <a:rPr lang="en-US" dirty="0"/>
              <a:t>Test modeling is more complex</a:t>
            </a:r>
          </a:p>
          <a:p>
            <a:pPr lvl="1"/>
            <a:r>
              <a:rPr lang="en-US" dirty="0"/>
              <a:t>Ansible cookbooks, Juju charms, TMForum ODA</a:t>
            </a:r>
          </a:p>
          <a:p>
            <a:r>
              <a:rPr lang="en-US" dirty="0"/>
              <a:t>Opportunity: Community network test suites</a:t>
            </a:r>
          </a:p>
          <a:p>
            <a:pPr lvl="1"/>
            <a:r>
              <a:rPr lang="en-US" dirty="0"/>
              <a:t>Allow users to exchange test suites for configuration</a:t>
            </a:r>
          </a:p>
          <a:p>
            <a:pPr lvl="1"/>
            <a:r>
              <a:rPr lang="en-US" dirty="0"/>
              <a:t>A repeatable test suite is used for consistent validation configuration updates.</a:t>
            </a:r>
          </a:p>
          <a:p>
            <a:pPr lvl="1"/>
            <a:r>
              <a:rPr lang="en-US" dirty="0"/>
              <a:t>Exchange best practices between vendors and operators.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7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7C3FB1-5A1F-F313-90E5-BE432615D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9E16-FE4C-C205-0DE1-89AAB6C8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43DE-F088-BEDB-3A67-71C2199D09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CB4D4-6681-1C19-A113-7A93BBBED26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Path Observation</a:t>
            </a:r>
          </a:p>
          <a:p>
            <a:r>
              <a:rPr lang="en-GB" dirty="0"/>
              <a:t>Intent Handler</a:t>
            </a:r>
          </a:p>
          <a:p>
            <a:r>
              <a:rPr lang="en-GB" dirty="0"/>
              <a:t>Intent Reasoner</a:t>
            </a:r>
          </a:p>
          <a:p>
            <a:r>
              <a:rPr lang="en-GB" dirty="0"/>
              <a:t>TUDOR Ontology</a:t>
            </a:r>
          </a:p>
          <a:p>
            <a:r>
              <a:rPr lang="en-GB" dirty="0"/>
              <a:t>TUDOR Slice Example </a:t>
            </a:r>
          </a:p>
        </p:txBody>
      </p:sp>
    </p:spTree>
    <p:extLst>
      <p:ext uri="{BB962C8B-B14F-4D97-AF65-F5344CB8AC3E}">
        <p14:creationId xmlns:p14="http://schemas.microsoft.com/office/powerpoint/2010/main" val="74141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E0EE-A360-F581-9BA3-DAD8BF018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Calibri"/>
                <a:cs typeface="Calibri"/>
              </a:rPr>
              <a:t>Uniprobe</a:t>
            </a:r>
            <a:r>
              <a:rPr lang="en-US">
                <a:ea typeface="Calibri"/>
                <a:cs typeface="Calibri"/>
              </a:rPr>
              <a:t> in action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7055B6-9C47-436D-117A-9F339B5C0287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3541350" y="978515"/>
            <a:ext cx="8648700" cy="36004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5918F-D430-DF29-F849-D8E4C6B82007}"/>
              </a:ext>
            </a:extLst>
          </p:cNvPr>
          <p:cNvSpPr txBox="1"/>
          <p:nvPr/>
        </p:nvSpPr>
        <p:spPr>
          <a:xfrm>
            <a:off x="302300" y="1712861"/>
            <a:ext cx="312980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Operate using OSM and OpenStack.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Embedded monitoring adaptor for the TUDOR monitoring subsystem.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Supported apps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YAZ, ping, </a:t>
            </a:r>
            <a:r>
              <a:rPr lang="en-US" err="1">
                <a:ea typeface="Calibri" panose="020F0502020204030204"/>
                <a:cs typeface="Calibri" panose="020F0502020204030204"/>
              </a:rPr>
              <a:t>iperf</a:t>
            </a:r>
            <a:r>
              <a:rPr lang="en-US">
                <a:ea typeface="Calibri" panose="020F0502020204030204"/>
                <a:cs typeface="Calibri" panose="020F0502020204030204"/>
              </a:rPr>
              <a:t>, trace route, </a:t>
            </a:r>
            <a:r>
              <a:rPr lang="en-US" err="1">
                <a:ea typeface="Calibri" panose="020F0502020204030204"/>
                <a:cs typeface="Calibri" panose="020F0502020204030204"/>
              </a:rPr>
              <a:t>wrk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 Can operate with 64 Mb  and 1 vCPU.</a:t>
            </a:r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A484637-5740-34B1-FB5F-E0479C79B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76"/>
          <a:stretch/>
        </p:blipFill>
        <p:spPr bwMode="auto">
          <a:xfrm>
            <a:off x="4503737" y="3186430"/>
            <a:ext cx="3184525" cy="48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4DF9E51-C05C-9BBA-47E7-3ECC43A93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76"/>
          <a:stretch/>
        </p:blipFill>
        <p:spPr bwMode="auto">
          <a:xfrm>
            <a:off x="4889015" y="5243830"/>
            <a:ext cx="5953370" cy="906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968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88669D-021A-3D43-9570-986D4033A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Intent Handler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6294-D85C-A715-4554-8DEFD65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2478F-1170-9BE0-DF04-73CF6707AF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6FAD3C-28D8-3211-FB49-F5A1A8D625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0F3B0-7073-81D1-E8FC-2904E4E7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5" y="2039481"/>
            <a:ext cx="5760720" cy="3277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DC275-36B1-9FCF-9D53-179FC1F27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057951219" descr="A screenshot of a diagram&#10;&#10;Description automatically generated">
            <a:extLst>
              <a:ext uri="{FF2B5EF4-FFF2-40B4-BE49-F238E27FC236}">
                <a16:creationId xmlns:a16="http://schemas.microsoft.com/office/drawing/2014/main" id="{D7046EC8-8359-7783-2DEE-C0E12CC98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20" y="1270651"/>
            <a:ext cx="5107536" cy="49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7537B-8D88-89F7-A343-C7F5EC6D9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dirty="0"/>
              <a:t>TUDOR - </a:t>
            </a:r>
            <a:r>
              <a:rPr lang="en-GB" sz="2400" b="0" dirty="0">
                <a:hlinkClick r:id="rId2"/>
              </a:rPr>
              <a:t>towards-ubiquitous-3d-open-resilient-network/our-approach</a:t>
            </a:r>
            <a:endParaRPr lang="en-GB" sz="2400" b="0" dirty="0"/>
          </a:p>
        </p:txBody>
      </p:sp>
      <p:pic>
        <p:nvPicPr>
          <p:cNvPr id="4" name="Picture 2" descr="Overall research landscape of the TUDOR Project">
            <a:extLst>
              <a:ext uri="{FF2B5EF4-FFF2-40B4-BE49-F238E27FC236}">
                <a16:creationId xmlns:a16="http://schemas.microsoft.com/office/drawing/2014/main" id="{CDEE7FCC-D5E4-08CE-71D5-28FCB0EF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92" y="1273668"/>
            <a:ext cx="8550215" cy="48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54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95778-85E0-3F98-E7FD-AD1B69446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Oz semantic reasoner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7B707-A6AB-C5F2-805B-7DAEA87B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A87AA-C799-4622-6F96-367D732483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372591-662A-2604-3026-604639E0E8B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502918" y="1478935"/>
            <a:ext cx="4767791" cy="4398962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0214245-9A07-474D-7970-8F6C87FE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1354316"/>
            <a:ext cx="4254500" cy="232410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0F47FC-58FA-C035-59BB-4FBAE465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4332243"/>
            <a:ext cx="3505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1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CE3A-54F1-0C09-1D8D-1406F6C45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Use-case: Slice deployment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6D01-B6E6-ADF8-805B-B6A73D35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FE03-856A-FB2C-9E9D-B77D4EC6A5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6C3E439-A766-51B4-788E-6B798F966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24" y="1517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 descr="PlantUML Diagram">
            <a:extLst>
              <a:ext uri="{FF2B5EF4-FFF2-40B4-BE49-F238E27FC236}">
                <a16:creationId xmlns:a16="http://schemas.microsoft.com/office/drawing/2014/main" id="{2CF0BE21-4C35-A89A-E2BE-2C1BCB65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4" y="1517650"/>
            <a:ext cx="57658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05415-64AF-0467-E3FF-3E0BEB0B84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5882" r="4390" b="11213"/>
          <a:stretch/>
        </p:blipFill>
        <p:spPr bwMode="auto">
          <a:xfrm>
            <a:off x="6655571" y="2412830"/>
            <a:ext cx="4942205" cy="2750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311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25CFC-2424-2773-0F6E-96DB32917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TUDOR Ontology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30E67-8D15-8F95-5570-3092B83D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E85F-EEDB-97E6-CDD6-7131B85859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E4A8A8C-FC1D-C0C3-F450-E515B4280CB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2594940" y="1083515"/>
            <a:ext cx="7600793" cy="5424299"/>
          </a:xfrm>
        </p:spPr>
      </p:pic>
    </p:spTree>
    <p:extLst>
      <p:ext uri="{BB962C8B-B14F-4D97-AF65-F5344CB8AC3E}">
        <p14:creationId xmlns:p14="http://schemas.microsoft.com/office/powerpoint/2010/main" val="120893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D370A-29B7-D607-5E56-C89951EE76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3GPP Intent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8FD4A-E772-A950-8617-B2D6E5EB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63B7-C759-7966-AA97-75E857283F9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 descr="intent tablefig2">
            <a:extLst>
              <a:ext uri="{FF2B5EF4-FFF2-40B4-BE49-F238E27FC236}">
                <a16:creationId xmlns:a16="http://schemas.microsoft.com/office/drawing/2014/main" id="{34014F36-41A3-0DE5-6312-52E8AF205C7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3" y="1146590"/>
            <a:ext cx="6481933" cy="46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8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D8D18-69EB-9CD1-EA20-66B47158B9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Automation Anxiety</a:t>
            </a:r>
            <a:endParaRPr lang="en-GB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02C1272-3E3A-EF69-90D7-B2433DA57B0A}"/>
              </a:ext>
            </a:extLst>
          </p:cNvPr>
          <p:cNvSpPr txBox="1">
            <a:spLocks/>
          </p:cNvSpPr>
          <p:nvPr/>
        </p:nvSpPr>
        <p:spPr>
          <a:xfrm>
            <a:off x="416128" y="1497514"/>
            <a:ext cx="9808029" cy="3862971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Automation Correctness.</a:t>
            </a:r>
          </a:p>
          <a:p>
            <a:pPr lvl="1"/>
            <a:r>
              <a:rPr lang="en-GB" dirty="0"/>
              <a:t>AI/ML isn’t perfect. </a:t>
            </a:r>
          </a:p>
          <a:p>
            <a:pPr lvl="1"/>
            <a:r>
              <a:rPr lang="en-GB" dirty="0"/>
              <a:t>“Failsafe” mechanisms for unexpected failures.</a:t>
            </a:r>
          </a:p>
          <a:p>
            <a:pPr lvl="1"/>
            <a:r>
              <a:rPr lang="en-GB" dirty="0"/>
              <a:t>Increased management responsibilities.</a:t>
            </a:r>
          </a:p>
          <a:p>
            <a:r>
              <a:rPr lang="en-US" dirty="0"/>
              <a:t>Model complexity.</a:t>
            </a:r>
          </a:p>
          <a:p>
            <a:pPr lvl="1"/>
            <a:r>
              <a:rPr lang="en-US" dirty="0"/>
              <a:t>Greater heterogeneity support increase the possibility of </a:t>
            </a:r>
            <a:br>
              <a:rPr lang="en-US" dirty="0"/>
            </a:br>
            <a:r>
              <a:rPr lang="en-US" dirty="0"/>
              <a:t>modeling error. </a:t>
            </a:r>
          </a:p>
          <a:p>
            <a:pPr lvl="1"/>
            <a:r>
              <a:rPr lang="en-US" dirty="0"/>
              <a:t>What is the best value for option Y? </a:t>
            </a:r>
          </a:p>
          <a:p>
            <a:r>
              <a:rPr lang="en-GB" dirty="0"/>
              <a:t>Telemetry culture and automation visibility</a:t>
            </a:r>
          </a:p>
          <a:p>
            <a:pPr lvl="1"/>
            <a:r>
              <a:rPr lang="en-GB" dirty="0"/>
              <a:t>Monitor what is available, analyse offline to built intelligence.</a:t>
            </a:r>
          </a:p>
          <a:p>
            <a:pPr lvl="1"/>
            <a:r>
              <a:rPr lang="en-GB" dirty="0"/>
              <a:t>Are current telemetry approaches appropriate for automated E2E service management? </a:t>
            </a:r>
          </a:p>
        </p:txBody>
      </p:sp>
      <p:pic>
        <p:nvPicPr>
          <p:cNvPr id="5" name="Picture 2" descr="Shared Services RPA blog">
            <a:extLst>
              <a:ext uri="{FF2B5EF4-FFF2-40B4-BE49-F238E27FC236}">
                <a16:creationId xmlns:a16="http://schemas.microsoft.com/office/drawing/2014/main" id="{2A159110-8CE8-ABB0-E4F1-551223F0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16186" r="45166" b="14413"/>
          <a:stretch/>
        </p:blipFill>
        <p:spPr bwMode="auto">
          <a:xfrm>
            <a:off x="8846706" y="1362064"/>
            <a:ext cx="3345294" cy="29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0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22778-186C-7710-C816-CDB250D304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Assured Automation with Emulation</a:t>
            </a:r>
            <a:endParaRPr lang="en-GB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31805A6-BE17-D044-B8D1-D857DCAB81A2}"/>
              </a:ext>
            </a:extLst>
          </p:cNvPr>
          <p:cNvSpPr txBox="1">
            <a:spLocks/>
          </p:cNvSpPr>
          <p:nvPr/>
        </p:nvSpPr>
        <p:spPr>
          <a:xfrm>
            <a:off x="502919" y="1220482"/>
            <a:ext cx="6630281" cy="3862971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Cloud systems deploy code changes to production in hours! </a:t>
            </a:r>
          </a:p>
          <a:p>
            <a:r>
              <a:rPr lang="en-GB" i="1" dirty="0"/>
              <a:t>Testing</a:t>
            </a:r>
            <a:r>
              <a:rPr lang="en-GB" dirty="0"/>
              <a:t>: Examine the artifacts and the behaviour of a software, using validation and verification.</a:t>
            </a:r>
          </a:p>
          <a:p>
            <a:r>
              <a:rPr lang="en-US" i="1" dirty="0"/>
              <a:t>Monitor</a:t>
            </a:r>
            <a:r>
              <a:rPr lang="en-US" dirty="0"/>
              <a:t>:  Collect logging information and performance counter across software layers.</a:t>
            </a:r>
          </a:p>
          <a:p>
            <a:r>
              <a:rPr lang="en-US" i="1" dirty="0"/>
              <a:t>Can networks adopt similar testing approaches to validate automation?</a:t>
            </a:r>
          </a:p>
          <a:p>
            <a:r>
              <a:rPr lang="en-US" i="1" dirty="0"/>
              <a:t>Can a NDT accurately recreate the behavior of network devices?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A13105-C49C-8A10-6C92-2C0457D8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32" t="2332" r="3067" b="1067"/>
          <a:stretch/>
        </p:blipFill>
        <p:spPr>
          <a:xfrm>
            <a:off x="8060964" y="1220482"/>
            <a:ext cx="3586772" cy="2163708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5748C81-3347-C0A4-0668-5BB201669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687147"/>
              </p:ext>
            </p:extLst>
          </p:nvPr>
        </p:nvGraphicFramePr>
        <p:xfrm>
          <a:off x="8399282" y="3384190"/>
          <a:ext cx="3248454" cy="322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48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C522D-50FC-AEE6-D3CB-EE3988D6E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Management and Orchestration for 3D Open Networks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1DD7-80FD-4A52-EEE5-E0ECD52AA32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40271" y="1554171"/>
            <a:ext cx="5471348" cy="4398962"/>
          </a:xfrm>
        </p:spPr>
        <p:txBody>
          <a:bodyPr lIns="91440" tIns="45720" rIns="91440" bIns="45720" anchor="t"/>
          <a:lstStyle/>
          <a:p>
            <a:r>
              <a:rPr lang="en-GB" sz="2400"/>
              <a:t>New management approaches required for 3D Open Networks. 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Multi-technology, multi-domain, dynamic infrastructure, adaptation during operation</a:t>
            </a:r>
            <a:endParaRPr lang="en-GB" sz="2000">
              <a:ea typeface="Calibri"/>
              <a:cs typeface="Calibri"/>
            </a:endParaRPr>
          </a:p>
          <a:p>
            <a:r>
              <a:rPr lang="en-GB" sz="2400"/>
              <a:t>Intent-based networking.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Decouple network configuration from requirements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Easy addition of intelligence 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Improve automation</a:t>
            </a:r>
            <a:endParaRPr lang="en-GB" sz="2000">
              <a:ea typeface="Calibri"/>
              <a:cs typeface="Calibri"/>
            </a:endParaRPr>
          </a:p>
          <a:p>
            <a:r>
              <a:rPr lang="en-GB" sz="2400"/>
              <a:t>Challenges: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Heterogeneity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Cover both deployment and operation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Built-in correctness validation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054EC-D06D-C9D2-B6AF-C8B0962D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735" y="2007954"/>
            <a:ext cx="5658296" cy="34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0A3D-23E9-48AB-D82E-B2FDA29F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801340-AC09-DAB3-AFFE-AD31AC6F33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18" y="387196"/>
            <a:ext cx="9132147" cy="612945"/>
          </a:xfrm>
        </p:spPr>
        <p:txBody>
          <a:bodyPr/>
          <a:lstStyle/>
          <a:p>
            <a:r>
              <a:rPr lang="en-US" dirty="0"/>
              <a:t>Key Technical Achievements </a:t>
            </a:r>
            <a:br>
              <a:rPr lang="en-US" dirty="0"/>
            </a:br>
            <a:r>
              <a:rPr lang="en-US" dirty="0"/>
              <a:t>Closed-control automation for 3D Open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53AF-8656-4C66-2CF8-44FE993A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530BA-7EBE-74DE-71BE-FE07E1247E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072F6B3-0D6D-01EE-ADAC-3198A0407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7BCE68-C74E-4C72-06CA-B3F2A5462B4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5175288" y="1376979"/>
            <a:ext cx="7016712" cy="4650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9EF53-EE4A-90B7-CF0A-E49A3929774E}"/>
              </a:ext>
            </a:extLst>
          </p:cNvPr>
          <p:cNvSpPr txBox="1"/>
          <p:nvPr/>
        </p:nvSpPr>
        <p:spPr>
          <a:xfrm>
            <a:off x="502918" y="1527585"/>
            <a:ext cx="42019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Life-cycle automation for intent-based management in 3D Open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Use-case: Automated slice provision with bandwidth (BR 2.2a) and priority (BR 2.2b) management.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Multi-domain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Multi-domain monitoring architecture.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Lightweight active measurement probes (BR 2.2c). </a:t>
            </a:r>
          </a:p>
        </p:txBody>
      </p:sp>
    </p:spTree>
    <p:extLst>
      <p:ext uri="{BB962C8B-B14F-4D97-AF65-F5344CB8AC3E}">
        <p14:creationId xmlns:p14="http://schemas.microsoft.com/office/powerpoint/2010/main" val="238750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AE5CA-4BD3-BDD7-3B09-83D68B1561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3D Open Digital Twin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FD09-4A4F-89CA-0A80-309729F2DA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66622"/>
            <a:ext cx="5593082" cy="4398962"/>
          </a:xfrm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A digital model of a physical system that replicates realistically  behaviors.</a:t>
            </a:r>
          </a:p>
          <a:p>
            <a:r>
              <a:rPr lang="en-US">
                <a:ea typeface="Calibri"/>
                <a:cs typeface="Calibri"/>
              </a:rPr>
              <a:t>TUDOR implements two DT systems to scope modeling: RAN and Core.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Use-cases: Validation, Prediction,  ML training</a:t>
            </a:r>
          </a:p>
          <a:p>
            <a:r>
              <a:rPr lang="en-US">
                <a:ea typeface="Calibri"/>
                <a:cs typeface="Calibri"/>
              </a:rPr>
              <a:t>Challenges: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Monitoring &amp; Telemetry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Implementation maturity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Integration with management mechanisms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PlantUML Diagram">
            <a:extLst>
              <a:ext uri="{FF2B5EF4-FFF2-40B4-BE49-F238E27FC236}">
                <a16:creationId xmlns:a16="http://schemas.microsoft.com/office/drawing/2014/main" id="{BF9D663E-CE10-41BA-CCD9-350B0A12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85" y="1125402"/>
            <a:ext cx="57531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BA4105-359D-61FE-BA0E-2CE862F6B85C}"/>
              </a:ext>
            </a:extLst>
          </p:cNvPr>
          <p:cNvSpPr txBox="1"/>
          <p:nvPr/>
        </p:nvSpPr>
        <p:spPr>
          <a:xfrm>
            <a:off x="6840761" y="6110325"/>
            <a:ext cx="926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TUDOR Digital Twin system architecture.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88669D-021A-3D43-9570-986D4033A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796" y="349282"/>
            <a:ext cx="9132147" cy="612945"/>
          </a:xfrm>
        </p:spPr>
        <p:txBody>
          <a:bodyPr/>
          <a:lstStyle/>
          <a:p>
            <a:r>
              <a:rPr lang="en-US" dirty="0"/>
              <a:t>Key Technical Achievements </a:t>
            </a:r>
            <a:br>
              <a:rPr lang="en-US" dirty="0"/>
            </a:br>
            <a:r>
              <a:rPr lang="en-US" dirty="0"/>
              <a:t>Digital Twin 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6294-D85C-A715-4554-8DEFD65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2478F-1170-9BE0-DF04-73CF6707AF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6FAD3C-28D8-3211-FB49-F5A1A8D625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4FAF9D-635D-F4E5-FE4D-534A5BA15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496" y="11880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Content Placeholder 8" descr="image">
            <a:extLst>
              <a:ext uri="{FF2B5EF4-FFF2-40B4-BE49-F238E27FC236}">
                <a16:creationId xmlns:a16="http://schemas.microsoft.com/office/drawing/2014/main" id="{85EE4017-8EF6-3934-AB06-250266F1E221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04" y="3772408"/>
            <a:ext cx="4557487" cy="211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3387F-90BE-BE6C-D671-49F4F8D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42" y="1231805"/>
            <a:ext cx="5116934" cy="2256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D53847-799D-ED27-B8CF-72C3E0B8914C}"/>
              </a:ext>
            </a:extLst>
          </p:cNvPr>
          <p:cNvSpPr txBox="1"/>
          <p:nvPr/>
        </p:nvSpPr>
        <p:spPr>
          <a:xfrm>
            <a:off x="6482520" y="3403076"/>
            <a:ext cx="56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3D Open Core DT: CI/CD configuration validation (BR 2.1b)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7B6A2-B1EE-035A-97A8-936AADE0D9D2}"/>
              </a:ext>
            </a:extLst>
          </p:cNvPr>
          <p:cNvSpPr txBox="1"/>
          <p:nvPr/>
        </p:nvSpPr>
        <p:spPr>
          <a:xfrm>
            <a:off x="6680073" y="5976245"/>
            <a:ext cx="553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3D Open RAN DT: CI/CD configuration validation (BR2.1a)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785F-EE92-678E-B557-4FF989620B8B}"/>
              </a:ext>
            </a:extLst>
          </p:cNvPr>
          <p:cNvSpPr txBox="1">
            <a:spLocks/>
          </p:cNvSpPr>
          <p:nvPr/>
        </p:nvSpPr>
        <p:spPr>
          <a:xfrm>
            <a:off x="502918" y="1554171"/>
            <a:ext cx="5593082" cy="43989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3D Open RAN DT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RAN energy optimization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Predict power consumption of different </a:t>
            </a:r>
            <a:r>
              <a:rPr lang="en-US" err="1">
                <a:ea typeface="Calibri"/>
                <a:cs typeface="Calibri"/>
              </a:rPr>
              <a:t>xAPPs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3D Open Core DT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Validate configuration correctness.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 CI/CD pipeline to automated testing.</a:t>
            </a:r>
          </a:p>
        </p:txBody>
      </p:sp>
    </p:spTree>
    <p:extLst>
      <p:ext uri="{BB962C8B-B14F-4D97-AF65-F5344CB8AC3E}">
        <p14:creationId xmlns:p14="http://schemas.microsoft.com/office/powerpoint/2010/main" val="48754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F45BA-F2A8-2439-0EA6-DBA6044DA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2482-CDA8-D351-672A-B9F9B63CC3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E7E0F8-D5E2-E3BC-5EA4-E9A4025E0DC1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EC910-CAFE-05AE-0D5F-BD17133C7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3GPP Compatibility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8BCA3-74B4-B348-261F-5D7C5ABF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EB79-61D8-4F1F-B941-414F9816A5C2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D405-1F56-B423-A1E0-B51C557B72D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12571"/>
            <a:ext cx="2987177" cy="365125"/>
          </a:xfrm>
        </p:spPr>
        <p:txBody>
          <a:bodyPr/>
          <a:lstStyle/>
          <a:p>
            <a:fld id="{7E35950D-ECFA-6E4F-9536-D60532D4D114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F0C7B-C2BB-B59F-E069-EDF300713D3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/>
          <a:lstStyle/>
          <a:p>
            <a:pPr marL="1257300" lvl="2" indent="-342900">
              <a:spcBef>
                <a:spcPts val="600"/>
              </a:spcBef>
              <a:spcAft>
                <a:spcPts val="600"/>
              </a:spcAft>
            </a:pPr>
            <a:r>
              <a:rPr lang="en-US"/>
              <a:t>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DF93D4-83BD-F8B4-737B-346F652E2A44}"/>
              </a:ext>
            </a:extLst>
          </p:cNvPr>
          <p:cNvCxnSpPr/>
          <p:nvPr/>
        </p:nvCxnSpPr>
        <p:spPr>
          <a:xfrm>
            <a:off x="0" y="6482470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470251-6287-FC61-703D-3D381DA22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r="6866"/>
          <a:stretch/>
        </p:blipFill>
        <p:spPr bwMode="auto">
          <a:xfrm>
            <a:off x="5389580" y="1529822"/>
            <a:ext cx="6680499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D156B-3042-260E-5C9D-48EC35DC98DB}"/>
              </a:ext>
            </a:extLst>
          </p:cNvPr>
          <p:cNvSpPr txBox="1"/>
          <p:nvPr/>
        </p:nvSpPr>
        <p:spPr>
          <a:xfrm>
            <a:off x="6096000" y="5822422"/>
            <a:ext cx="6104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u="none" strike="noStrike">
                <a:solidFill>
                  <a:srgbClr val="76D9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TS 28.312</a:t>
            </a:r>
            <a:r>
              <a:rPr lang="en-GB" sz="1600" b="0" i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"Management and orchestration; Intent driven management services for mobile networks".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3E02AE-D799-42F6-50BF-BE8205C7E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65" y="1663255"/>
            <a:ext cx="5357973" cy="3828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9E297-F1BA-C5F3-5CD4-213B6CCA768A}"/>
              </a:ext>
            </a:extLst>
          </p:cNvPr>
          <p:cNvSpPr txBox="1"/>
          <p:nvPr/>
        </p:nvSpPr>
        <p:spPr>
          <a:xfrm>
            <a:off x="594224" y="5815071"/>
            <a:ext cx="6104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TUDOR IBN Architecture</a:t>
            </a:r>
            <a:endParaRPr lang="en-GB" sz="16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06580"/>
      </p:ext>
    </p:extLst>
  </p:cSld>
  <p:clrMapOvr>
    <a:masterClrMapping/>
  </p:clrMapOvr>
</p:sld>
</file>

<file path=ppt/theme/theme1.xml><?xml version="1.0" encoding="utf-8"?>
<a:theme xmlns:a="http://schemas.openxmlformats.org/drawingml/2006/main" name="20231120-intentInte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092023-mana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230505-agen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d335b7-1960-4d22-b0da-46960c9925f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634F26AB929845864E1C76CB809491" ma:contentTypeVersion="13" ma:contentTypeDescription="Create a new document." ma:contentTypeScope="" ma:versionID="e84b805f1be8370ddc6a4fff5a88e59f">
  <xsd:schema xmlns:xsd="http://www.w3.org/2001/XMLSchema" xmlns:xs="http://www.w3.org/2001/XMLSchema" xmlns:p="http://schemas.microsoft.com/office/2006/metadata/properties" xmlns:ns2="e6629615-b529-4900-badf-afb9de5673d9" xmlns:ns3="5ad335b7-1960-4d22-b0da-46960c9925fd" targetNamespace="http://schemas.microsoft.com/office/2006/metadata/properties" ma:root="true" ma:fieldsID="a511a1ea138b394795457b13f8c1b5cb" ns2:_="" ns3:_="">
    <xsd:import namespace="e6629615-b529-4900-badf-afb9de5673d9"/>
    <xsd:import namespace="5ad335b7-1960-4d22-b0da-46960c9925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629615-b529-4900-badf-afb9de5673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335b7-1960-4d22-b0da-46960c992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8692e38-9dd4-4db7-af25-16fcd4767b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2BD172-8EAE-4CAE-8108-498B440C7CEC}">
  <ds:schemaRefs>
    <ds:schemaRef ds:uri="5ad335b7-1960-4d22-b0da-46960c9925fd"/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4245E64B-1BA6-4F59-B2EA-933B5515F0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34690F-88C9-4297-B9ED-025745062C39}">
  <ds:schemaRefs>
    <ds:schemaRef ds:uri="5ad335b7-1960-4d22-b0da-46960c9925fd"/>
    <ds:schemaRef ds:uri="e6629615-b529-4900-badf-afb9de5673d9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20231120-intentInteration</Template>
  <TotalTime>133</TotalTime>
  <Words>879</Words>
  <Application>Microsoft Office PowerPoint</Application>
  <PresentationFormat>Widescreen</PresentationFormat>
  <Paragraphs>189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Lexia</vt:lpstr>
      <vt:lpstr>Times New Roman</vt:lpstr>
      <vt:lpstr>20231120-intentInteration</vt:lpstr>
      <vt:lpstr>21092023-management</vt:lpstr>
      <vt:lpstr>20230505-agenda</vt:lpstr>
      <vt:lpstr>Assured automation with Emulation-based Digital Twins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Daniel King</cp:lastModifiedBy>
  <cp:revision>4</cp:revision>
  <dcterms:created xsi:type="dcterms:W3CDTF">2023-01-19T08:16:27Z</dcterms:created>
  <dcterms:modified xsi:type="dcterms:W3CDTF">2024-11-09T10:18:43Z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0x010100E9634F26AB929845864E1C76CB809491</vt:lpwstr>
  </property>
  <property fmtid="{D5CDD505-2E9C-101B-9397-08002B2CF9AE}" pid="3" name="MediaServiceImageTags">
    <vt:lpwstr/>
  </property>
</Properties>
</file>